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73" r:id="rId4"/>
    <p:sldId id="289" r:id="rId5"/>
    <p:sldId id="290" r:id="rId6"/>
    <p:sldId id="292" r:id="rId7"/>
    <p:sldId id="293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92"/>
    <p:restoredTop sz="94666"/>
  </p:normalViewPr>
  <p:slideViewPr>
    <p:cSldViewPr snapToGrid="0" snapToObjects="1">
      <p:cViewPr varScale="1">
        <p:scale>
          <a:sx n="91" d="100"/>
          <a:sy n="91" d="100"/>
        </p:scale>
        <p:origin x="19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551C-5B23-454A-A623-5A91665E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27FFC-6C83-8845-8F40-C1888208B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0A1F-C671-4A45-8C22-758673A2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6AB77-05C0-114F-82D9-4C67C9F8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814E0-FA8C-FC41-B0BF-095E706D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DFE9-2CF2-5B4B-BFEB-4D534F06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94A24-785C-7541-8F37-7B2B74E05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1BA01-0CB0-0645-AA32-4435B5F6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D02C-9474-BF48-AAD0-801BC051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043A-6CBD-0341-94B2-6FF2812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7CD61-D784-EC40-B53A-56A1920D0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05073-D5FF-EA49-A9B0-FD3CFD07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3E16-D920-5C40-81CE-30DFA6AC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DD14-7935-C041-A441-A5158253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EE8D-0028-4942-A51B-E78F5EAC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1137-FDDD-2244-90CE-A4674765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8473-A2A7-1140-AA20-50170371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2D2A5-AA34-C445-836E-8F084657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FFB7D-1334-F545-B988-8210502A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9819-6A13-5741-81B7-5147C72E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494A-E19E-874E-B732-561C7FB5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6E4F-AAA2-B842-8662-49035DCD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04985-2A54-FD4F-BDFC-ED411081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83712-1C5C-6244-99DE-D798A52D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610A-7B10-E34E-9F3B-2C45562E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B1EA-B1D1-7A4A-970E-72B6970C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2F71-60C6-A444-BA2F-934BC6BA3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04493-6DB7-4749-A086-9F34571CE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9E165-1B71-6843-86A4-66910198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D75DB-47B5-B948-AB67-FC972828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CCFC2-719C-0442-89D2-44404C9D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1A5C-0DDF-C44C-9D36-F9862010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CA41-6F47-C04D-ADA6-2B24EADDE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789DF-B515-5D46-8CB9-F0DCDD78E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7C4E7-08AC-DB4C-9694-48A9DC18E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1E94E-6CCB-4A41-9BF3-7FF1C592F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E2B97-87AE-A043-A9A8-E36E607D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937F6-C800-7941-AC6B-ECA3A8FA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5C30C-A515-D846-B436-3BEBBA4C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E6F0-5737-6448-AAA3-CFC556EE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115BA-FD7B-C246-936F-1389BE33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85AEA-0E45-924B-98C3-0D778F2C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59BD1-CAC9-BD47-8931-DD48BEBC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1EF32-BDFF-974E-B771-885F4807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54E1B-A437-2449-A16D-AB9F15FB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EEFED-AE4A-2C4F-9AA9-2378060A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DFD2-CF4A-AD45-8388-3EDF8E1E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4794-B854-7D4F-979B-EAE6B75B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E3E66-4E3A-2845-ADB8-6B1ED3428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9DD82-B0EC-4A4F-B49E-B83F6BF6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87459-1747-A44D-BDFA-247CADB8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4D6C-8388-4546-802B-B8AD4339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4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ABBC-5AE3-9340-81FF-0F886265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8A6C1-8BA3-E345-BEFB-5539D1DA8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A6057-CC3B-A04D-A460-89762DB2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DC1A0-69FC-BB48-8794-655E0A8F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22117-663A-A144-B929-A2CC3DB6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99C43-6331-B843-8401-514F72A3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767CA-A4F5-DB4E-9463-ABABC399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BD83E-2A0B-324D-B3D6-A52A80ED3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EB624-9234-8A4C-83C7-D0360E13C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D681-E56D-B440-8C4F-BAA532A99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2F5B-016E-0B4C-8568-97EA5A79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pZw9veQ76fo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4931158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3978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6ED4-493F-9C43-835B-722FEEF5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 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7400E-1BBD-9146-A90A-4879AAECF9FA}"/>
              </a:ext>
            </a:extLst>
          </p:cNvPr>
          <p:cNvSpPr/>
          <p:nvPr/>
        </p:nvSpPr>
        <p:spPr>
          <a:xfrm>
            <a:off x="3979202" y="5405642"/>
            <a:ext cx="4233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www.youtube.com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watch?v</a:t>
            </a:r>
            <a:r>
              <a:rPr lang="en-US" dirty="0">
                <a:solidFill>
                  <a:schemeClr val="accent1"/>
                </a:solidFill>
              </a:rPr>
              <a:t>=HuN85RCLICQ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660B09-7C33-9F4B-8052-47143FB8A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1924050"/>
            <a:ext cx="2209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7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A56D7-0C6B-A646-ACF1-ECC0F4F833A4}"/>
              </a:ext>
            </a:extLst>
          </p:cNvPr>
          <p:cNvSpPr txBox="1"/>
          <p:nvPr/>
        </p:nvSpPr>
        <p:spPr>
          <a:xfrm>
            <a:off x="266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8FDED-3BE2-4741-AEEA-02106C9FF6BD}"/>
              </a:ext>
            </a:extLst>
          </p:cNvPr>
          <p:cNvSpPr txBox="1"/>
          <p:nvPr/>
        </p:nvSpPr>
        <p:spPr>
          <a:xfrm>
            <a:off x="9512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E93A-CC4F-F743-BDB3-4F25C6B22C9C}"/>
              </a:ext>
            </a:extLst>
          </p:cNvPr>
          <p:cNvSpPr txBox="1"/>
          <p:nvPr/>
        </p:nvSpPr>
        <p:spPr>
          <a:xfrm>
            <a:off x="6464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5438-3B3E-5E44-AFAF-12573EC6EEA0}"/>
              </a:ext>
            </a:extLst>
          </p:cNvPr>
          <p:cNvSpPr txBox="1"/>
          <p:nvPr/>
        </p:nvSpPr>
        <p:spPr>
          <a:xfrm>
            <a:off x="3314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516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2BB-E3E6-8A47-AACD-0BDC406A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6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Read a Book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5 Little Ducks Swim a Pond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D2303-A103-C644-ADE1-5A8546D21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03" l="7962" r="93631">
                        <a14:foregroundMark x1="39172" y1="25649" x2="42038" y2="25000"/>
                        <a14:foregroundMark x1="42357" y1="25000" x2="44268" y2="25649"/>
                        <a14:foregroundMark x1="45860" y1="28571" x2="45860" y2="28571"/>
                        <a14:foregroundMark x1="46497" y1="31169" x2="46497" y2="31169"/>
                        <a14:foregroundMark x1="45860" y1="34091" x2="45860" y2="34091"/>
                        <a14:foregroundMark x1="43631" y1="36364" x2="43631" y2="36364"/>
                        <a14:foregroundMark x1="41083" y1="36364" x2="41083" y2="36364"/>
                        <a14:foregroundMark x1="38854" y1="34740" x2="38854" y2="34740"/>
                        <a14:foregroundMark x1="36943" y1="27922" x2="36943" y2="27922"/>
                        <a14:foregroundMark x1="39172" y1="31169" x2="39172" y2="31169"/>
                        <a14:foregroundMark x1="42357" y1="33442" x2="42357" y2="33442"/>
                        <a14:foregroundMark x1="59236" y1="26623" x2="59236" y2="26623"/>
                        <a14:foregroundMark x1="64968" y1="26623" x2="64968" y2="26623"/>
                        <a14:foregroundMark x1="66879" y1="31494" x2="66879" y2="31494"/>
                        <a14:foregroundMark x1="65287" y1="36039" x2="65287" y2="36039"/>
                        <a14:foregroundMark x1="60191" y1="36039" x2="60191" y2="36039"/>
                        <a14:foregroundMark x1="65605" y1="27922" x2="65605" y2="27922"/>
                        <a14:foregroundMark x1="60191" y1="32143" x2="6019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963164"/>
            <a:ext cx="1993900" cy="195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117034-AC9E-EA46-9BB6-7E429C449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03" l="7962" r="93631">
                        <a14:foregroundMark x1="39172" y1="25649" x2="42038" y2="25000"/>
                        <a14:foregroundMark x1="42357" y1="25000" x2="44268" y2="25649"/>
                        <a14:foregroundMark x1="45860" y1="28571" x2="45860" y2="28571"/>
                        <a14:foregroundMark x1="46497" y1="31169" x2="46497" y2="31169"/>
                        <a14:foregroundMark x1="45860" y1="34091" x2="45860" y2="34091"/>
                        <a14:foregroundMark x1="43631" y1="36364" x2="43631" y2="36364"/>
                        <a14:foregroundMark x1="41083" y1="36364" x2="41083" y2="36364"/>
                        <a14:foregroundMark x1="38854" y1="34740" x2="38854" y2="34740"/>
                        <a14:foregroundMark x1="36943" y1="27922" x2="36943" y2="27922"/>
                        <a14:foregroundMark x1="39172" y1="31169" x2="39172" y2="31169"/>
                        <a14:foregroundMark x1="42357" y1="33442" x2="42357" y2="33442"/>
                        <a14:foregroundMark x1="59236" y1="26623" x2="59236" y2="26623"/>
                        <a14:foregroundMark x1="64968" y1="26623" x2="64968" y2="26623"/>
                        <a14:foregroundMark x1="66879" y1="31494" x2="66879" y2="31494"/>
                        <a14:foregroundMark x1="65287" y1="36039" x2="65287" y2="36039"/>
                        <a14:foregroundMark x1="60191" y1="36039" x2="60191" y2="36039"/>
                        <a14:foregroundMark x1="65605" y1="27922" x2="65605" y2="27922"/>
                        <a14:foregroundMark x1="60191" y1="32143" x2="6019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9105" y="2963164"/>
            <a:ext cx="1993900" cy="19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E9DA95-38B0-8E47-A312-83B3330C0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03" l="7962" r="93631">
                        <a14:foregroundMark x1="39172" y1="25649" x2="42038" y2="25000"/>
                        <a14:foregroundMark x1="42357" y1="25000" x2="44268" y2="25649"/>
                        <a14:foregroundMark x1="45860" y1="28571" x2="45860" y2="28571"/>
                        <a14:foregroundMark x1="46497" y1="31169" x2="46497" y2="31169"/>
                        <a14:foregroundMark x1="45860" y1="34091" x2="45860" y2="34091"/>
                        <a14:foregroundMark x1="43631" y1="36364" x2="43631" y2="36364"/>
                        <a14:foregroundMark x1="41083" y1="36364" x2="41083" y2="36364"/>
                        <a14:foregroundMark x1="38854" y1="34740" x2="38854" y2="34740"/>
                        <a14:foregroundMark x1="36943" y1="27922" x2="36943" y2="27922"/>
                        <a14:foregroundMark x1="39172" y1="31169" x2="39172" y2="31169"/>
                        <a14:foregroundMark x1="42357" y1="33442" x2="42357" y2="33442"/>
                        <a14:foregroundMark x1="59236" y1="26623" x2="59236" y2="26623"/>
                        <a14:foregroundMark x1="64968" y1="26623" x2="64968" y2="26623"/>
                        <a14:foregroundMark x1="66879" y1="31494" x2="66879" y2="31494"/>
                        <a14:foregroundMark x1="65287" y1="36039" x2="65287" y2="36039"/>
                        <a14:foregroundMark x1="60191" y1="36039" x2="60191" y2="36039"/>
                        <a14:foregroundMark x1="65605" y1="27922" x2="65605" y2="27922"/>
                        <a14:foregroundMark x1="60191" y1="32143" x2="6019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694" y="2963164"/>
            <a:ext cx="1993900" cy="19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142378-E936-D54F-B126-AE48EAFCD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03" l="7962" r="93631">
                        <a14:foregroundMark x1="39172" y1="25649" x2="42038" y2="25000"/>
                        <a14:foregroundMark x1="42357" y1="25000" x2="44268" y2="25649"/>
                        <a14:foregroundMark x1="45860" y1="28571" x2="45860" y2="28571"/>
                        <a14:foregroundMark x1="46497" y1="31169" x2="46497" y2="31169"/>
                        <a14:foregroundMark x1="45860" y1="34091" x2="45860" y2="34091"/>
                        <a14:foregroundMark x1="43631" y1="36364" x2="43631" y2="36364"/>
                        <a14:foregroundMark x1="41083" y1="36364" x2="41083" y2="36364"/>
                        <a14:foregroundMark x1="38854" y1="34740" x2="38854" y2="34740"/>
                        <a14:foregroundMark x1="36943" y1="27922" x2="36943" y2="27922"/>
                        <a14:foregroundMark x1="39172" y1="31169" x2="39172" y2="31169"/>
                        <a14:foregroundMark x1="42357" y1="33442" x2="42357" y2="33442"/>
                        <a14:foregroundMark x1="59236" y1="26623" x2="59236" y2="26623"/>
                        <a14:foregroundMark x1="64968" y1="26623" x2="64968" y2="26623"/>
                        <a14:foregroundMark x1="66879" y1="31494" x2="66879" y2="31494"/>
                        <a14:foregroundMark x1="65287" y1="36039" x2="65287" y2="36039"/>
                        <a14:foregroundMark x1="60191" y1="36039" x2="60191" y2="36039"/>
                        <a14:foregroundMark x1="65605" y1="27922" x2="65605" y2="27922"/>
                        <a14:foregroundMark x1="60191" y1="32143" x2="6019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9960" y="2963164"/>
            <a:ext cx="1993900" cy="195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4B29C7-0595-B042-8BA6-9B3C52187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403" l="7962" r="93631">
                        <a14:foregroundMark x1="39172" y1="25649" x2="42038" y2="25000"/>
                        <a14:foregroundMark x1="42357" y1="25000" x2="44268" y2="25649"/>
                        <a14:foregroundMark x1="45860" y1="28571" x2="45860" y2="28571"/>
                        <a14:foregroundMark x1="46497" y1="31169" x2="46497" y2="31169"/>
                        <a14:foregroundMark x1="45860" y1="34091" x2="45860" y2="34091"/>
                        <a14:foregroundMark x1="43631" y1="36364" x2="43631" y2="36364"/>
                        <a14:foregroundMark x1="41083" y1="36364" x2="41083" y2="36364"/>
                        <a14:foregroundMark x1="38854" y1="34740" x2="38854" y2="34740"/>
                        <a14:foregroundMark x1="36943" y1="27922" x2="36943" y2="27922"/>
                        <a14:foregroundMark x1="39172" y1="31169" x2="39172" y2="31169"/>
                        <a14:foregroundMark x1="42357" y1="33442" x2="42357" y2="33442"/>
                        <a14:foregroundMark x1="59236" y1="26623" x2="59236" y2="26623"/>
                        <a14:foregroundMark x1="64968" y1="26623" x2="64968" y2="26623"/>
                        <a14:foregroundMark x1="66879" y1="31494" x2="66879" y2="31494"/>
                        <a14:foregroundMark x1="65287" y1="36039" x2="65287" y2="36039"/>
                        <a14:foregroundMark x1="60191" y1="36039" x2="60191" y2="36039"/>
                        <a14:foregroundMark x1="65605" y1="27922" x2="65605" y2="27922"/>
                        <a14:foregroundMark x1="60191" y1="32143" x2="6019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0472" y="2963164"/>
            <a:ext cx="1993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B233F8-02B2-B648-9B22-4162911E9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2842" y="1580452"/>
            <a:ext cx="7557595" cy="3952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49539-CC26-584A-99B0-3D8516D7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 Little Duck Swims in a Pond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5ECE5-2143-C145-9A20-9EF9B4A21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03" l="7962" r="93631">
                        <a14:foregroundMark x1="39172" y1="25649" x2="42038" y2="25000"/>
                        <a14:foregroundMark x1="42357" y1="25000" x2="44268" y2="25649"/>
                        <a14:foregroundMark x1="45860" y1="28571" x2="45860" y2="28571"/>
                        <a14:foregroundMark x1="46497" y1="31169" x2="46497" y2="31169"/>
                        <a14:foregroundMark x1="45860" y1="34091" x2="45860" y2="34091"/>
                        <a14:foregroundMark x1="43631" y1="36364" x2="43631" y2="36364"/>
                        <a14:foregroundMark x1="41083" y1="36364" x2="41083" y2="36364"/>
                        <a14:foregroundMark x1="38854" y1="34740" x2="38854" y2="34740"/>
                        <a14:foregroundMark x1="36943" y1="27922" x2="36943" y2="27922"/>
                        <a14:foregroundMark x1="39172" y1="31169" x2="39172" y2="31169"/>
                        <a14:foregroundMark x1="42357" y1="33442" x2="42357" y2="33442"/>
                        <a14:foregroundMark x1="59236" y1="26623" x2="59236" y2="26623"/>
                        <a14:foregroundMark x1="64968" y1="26623" x2="64968" y2="26623"/>
                        <a14:foregroundMark x1="66879" y1="31494" x2="66879" y2="31494"/>
                        <a14:foregroundMark x1="65287" y1="36039" x2="65287" y2="36039"/>
                        <a14:foregroundMark x1="60191" y1="36039" x2="60191" y2="36039"/>
                        <a14:foregroundMark x1="65605" y1="27922" x2="65605" y2="27922"/>
                        <a14:foregroundMark x1="60191" y1="32143" x2="6019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963164"/>
            <a:ext cx="1993900" cy="195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59BECC-E640-C140-A6B2-EAE70D75C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03" l="7962" r="93631">
                        <a14:foregroundMark x1="39172" y1="25649" x2="42038" y2="25000"/>
                        <a14:foregroundMark x1="42357" y1="25000" x2="44268" y2="25649"/>
                        <a14:foregroundMark x1="45860" y1="28571" x2="45860" y2="28571"/>
                        <a14:foregroundMark x1="46497" y1="31169" x2="46497" y2="31169"/>
                        <a14:foregroundMark x1="45860" y1="34091" x2="45860" y2="34091"/>
                        <a14:foregroundMark x1="43631" y1="36364" x2="43631" y2="36364"/>
                        <a14:foregroundMark x1="41083" y1="36364" x2="41083" y2="36364"/>
                        <a14:foregroundMark x1="38854" y1="34740" x2="38854" y2="34740"/>
                        <a14:foregroundMark x1="36943" y1="27922" x2="36943" y2="27922"/>
                        <a14:foregroundMark x1="39172" y1="31169" x2="39172" y2="31169"/>
                        <a14:foregroundMark x1="42357" y1="33442" x2="42357" y2="33442"/>
                        <a14:foregroundMark x1="59236" y1="26623" x2="59236" y2="26623"/>
                        <a14:foregroundMark x1="64968" y1="26623" x2="64968" y2="26623"/>
                        <a14:foregroundMark x1="66879" y1="31494" x2="66879" y2="31494"/>
                        <a14:foregroundMark x1="65287" y1="36039" x2="65287" y2="36039"/>
                        <a14:foregroundMark x1="60191" y1="36039" x2="60191" y2="36039"/>
                        <a14:foregroundMark x1="65605" y1="27922" x2="65605" y2="27922"/>
                        <a14:foregroundMark x1="60191" y1="32143" x2="6019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310" y="4774624"/>
            <a:ext cx="1993900" cy="19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5BDB8A-2313-2647-BACA-B8827624E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403" l="7962" r="93631">
                        <a14:foregroundMark x1="39172" y1="25649" x2="42038" y2="25000"/>
                        <a14:foregroundMark x1="42357" y1="25000" x2="44268" y2="25649"/>
                        <a14:foregroundMark x1="45860" y1="28571" x2="45860" y2="28571"/>
                        <a14:foregroundMark x1="46497" y1="31169" x2="46497" y2="31169"/>
                        <a14:foregroundMark x1="45860" y1="34091" x2="45860" y2="34091"/>
                        <a14:foregroundMark x1="43631" y1="36364" x2="43631" y2="36364"/>
                        <a14:foregroundMark x1="41083" y1="36364" x2="41083" y2="36364"/>
                        <a14:foregroundMark x1="38854" y1="34740" x2="38854" y2="34740"/>
                        <a14:foregroundMark x1="36943" y1="27922" x2="36943" y2="27922"/>
                        <a14:foregroundMark x1="39172" y1="31169" x2="39172" y2="31169"/>
                        <a14:foregroundMark x1="42357" y1="33442" x2="42357" y2="33442"/>
                        <a14:foregroundMark x1="59236" y1="26623" x2="59236" y2="26623"/>
                        <a14:foregroundMark x1="64968" y1="26623" x2="64968" y2="26623"/>
                        <a14:foregroundMark x1="66879" y1="31494" x2="66879" y2="31494"/>
                        <a14:foregroundMark x1="65287" y1="36039" x2="65287" y2="36039"/>
                        <a14:foregroundMark x1="60191" y1="36039" x2="60191" y2="36039"/>
                        <a14:foregroundMark x1="65605" y1="27922" x2="65605" y2="27922"/>
                        <a14:foregroundMark x1="60191" y1="32143" x2="6019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2507" y="4774624"/>
            <a:ext cx="1993900" cy="195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924FC5-6D42-9D4B-A2BD-5869EF0F8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403" l="7962" r="93631">
                        <a14:foregroundMark x1="39172" y1="25649" x2="42038" y2="25000"/>
                        <a14:foregroundMark x1="42357" y1="25000" x2="44268" y2="25649"/>
                        <a14:foregroundMark x1="45860" y1="28571" x2="45860" y2="28571"/>
                        <a14:foregroundMark x1="46497" y1="31169" x2="46497" y2="31169"/>
                        <a14:foregroundMark x1="45860" y1="34091" x2="45860" y2="34091"/>
                        <a14:foregroundMark x1="43631" y1="36364" x2="43631" y2="36364"/>
                        <a14:foregroundMark x1="41083" y1="36364" x2="41083" y2="36364"/>
                        <a14:foregroundMark x1="38854" y1="34740" x2="38854" y2="34740"/>
                        <a14:foregroundMark x1="36943" y1="27922" x2="36943" y2="27922"/>
                        <a14:foregroundMark x1="39172" y1="31169" x2="39172" y2="31169"/>
                        <a14:foregroundMark x1="42357" y1="33442" x2="42357" y2="33442"/>
                        <a14:foregroundMark x1="59236" y1="26623" x2="59236" y2="26623"/>
                        <a14:foregroundMark x1="64968" y1="26623" x2="64968" y2="26623"/>
                        <a14:foregroundMark x1="66879" y1="31494" x2="66879" y2="31494"/>
                        <a14:foregroundMark x1="65287" y1="36039" x2="65287" y2="36039"/>
                        <a14:foregroundMark x1="60191" y1="36039" x2="60191" y2="36039"/>
                        <a14:foregroundMark x1="65605" y1="27922" x2="65605" y2="27922"/>
                        <a14:foregroundMark x1="60191" y1="32143" x2="6019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3745" y="4774624"/>
            <a:ext cx="1993900" cy="195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DF6579-FC61-F745-B83F-A297C2300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403" l="7962" r="93631">
                        <a14:foregroundMark x1="39172" y1="25649" x2="42038" y2="25000"/>
                        <a14:foregroundMark x1="42357" y1="25000" x2="44268" y2="25649"/>
                        <a14:foregroundMark x1="45860" y1="28571" x2="45860" y2="28571"/>
                        <a14:foregroundMark x1="46497" y1="31169" x2="46497" y2="31169"/>
                        <a14:foregroundMark x1="45860" y1="34091" x2="45860" y2="34091"/>
                        <a14:foregroundMark x1="43631" y1="36364" x2="43631" y2="36364"/>
                        <a14:foregroundMark x1="41083" y1="36364" x2="41083" y2="36364"/>
                        <a14:foregroundMark x1="38854" y1="34740" x2="38854" y2="34740"/>
                        <a14:foregroundMark x1="36943" y1="27922" x2="36943" y2="27922"/>
                        <a14:foregroundMark x1="39172" y1="31169" x2="39172" y2="31169"/>
                        <a14:foregroundMark x1="42357" y1="33442" x2="42357" y2="33442"/>
                        <a14:foregroundMark x1="59236" y1="26623" x2="59236" y2="26623"/>
                        <a14:foregroundMark x1="64968" y1="26623" x2="64968" y2="26623"/>
                        <a14:foregroundMark x1="66879" y1="31494" x2="66879" y2="31494"/>
                        <a14:foregroundMark x1="65287" y1="36039" x2="65287" y2="36039"/>
                        <a14:foregroundMark x1="60191" y1="36039" x2="60191" y2="36039"/>
                        <a14:foregroundMark x1="65605" y1="27922" x2="65605" y2="27922"/>
                        <a14:foregroundMark x1="60191" y1="32143" x2="6019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6850" y="4128410"/>
            <a:ext cx="1993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2731 L 0.17435 0.02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3218 L 0.1155 -0.21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3218 L 0.08177 -0.21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3218 L 0.02982 -0.214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08 L -0.17435 -0.14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4BBD-9E38-BE45-9E82-E1BB63EF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 Little Ducks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AD6D76-0AAD-2F4A-98E6-3EACD1F33325}"/>
              </a:ext>
            </a:extLst>
          </p:cNvPr>
          <p:cNvSpPr/>
          <p:nvPr/>
        </p:nvSpPr>
        <p:spPr>
          <a:xfrm>
            <a:off x="3657159" y="5422758"/>
            <a:ext cx="487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https://www.youtube.com/watch?v=pZw9veQ76fo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14AC0-475C-F945-9E96-AC21CE81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599" r="93631">
                        <a14:foregroundMark x1="39172" y1="25649" x2="42038" y2="25000"/>
                        <a14:foregroundMark x1="42357" y1="25000" x2="44268" y2="25649"/>
                        <a14:foregroundMark x1="45860" y1="28571" x2="45860" y2="28571"/>
                        <a14:foregroundMark x1="46497" y1="31169" x2="46497" y2="31169"/>
                        <a14:foregroundMark x1="45860" y1="34091" x2="45860" y2="34091"/>
                        <a14:foregroundMark x1="43631" y1="36364" x2="43631" y2="36364"/>
                        <a14:foregroundMark x1="41083" y1="36364" x2="41083" y2="36364"/>
                        <a14:foregroundMark x1="38854" y1="34740" x2="38854" y2="34740"/>
                        <a14:foregroundMark x1="36943" y1="27922" x2="36943" y2="27922"/>
                        <a14:foregroundMark x1="39172" y1="31169" x2="39172" y2="31169"/>
                        <a14:foregroundMark x1="42357" y1="33442" x2="42357" y2="33442"/>
                        <a14:foregroundMark x1="59236" y1="26623" x2="59236" y2="26623"/>
                        <a14:foregroundMark x1="64968" y1="26623" x2="64968" y2="26623"/>
                        <a14:foregroundMark x1="66879" y1="31494" x2="66879" y2="31494"/>
                        <a14:foregroundMark x1="65287" y1="36039" x2="65287" y2="36039"/>
                        <a14:foregroundMark x1="60191" y1="36039" x2="60191" y2="36039"/>
                        <a14:foregroundMark x1="65605" y1="27922" x2="65605" y2="27922"/>
                        <a14:foregroundMark x1="60191" y1="32143" x2="6019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9050" y="2451100"/>
            <a:ext cx="1993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A56D7-0C6B-A646-ACF1-ECC0F4F833A4}"/>
              </a:ext>
            </a:extLst>
          </p:cNvPr>
          <p:cNvSpPr txBox="1"/>
          <p:nvPr/>
        </p:nvSpPr>
        <p:spPr>
          <a:xfrm>
            <a:off x="266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8FDED-3BE2-4741-AEEA-02106C9FF6BD}"/>
              </a:ext>
            </a:extLst>
          </p:cNvPr>
          <p:cNvSpPr txBox="1"/>
          <p:nvPr/>
        </p:nvSpPr>
        <p:spPr>
          <a:xfrm>
            <a:off x="9512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E93A-CC4F-F743-BDB3-4F25C6B22C9C}"/>
              </a:ext>
            </a:extLst>
          </p:cNvPr>
          <p:cNvSpPr txBox="1"/>
          <p:nvPr/>
        </p:nvSpPr>
        <p:spPr>
          <a:xfrm>
            <a:off x="6464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5438-3B3E-5E44-AFAF-12573EC6EEA0}"/>
              </a:ext>
            </a:extLst>
          </p:cNvPr>
          <p:cNvSpPr txBox="1"/>
          <p:nvPr/>
        </p:nvSpPr>
        <p:spPr>
          <a:xfrm>
            <a:off x="3314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375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4931158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4295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58</Words>
  <Application>Microsoft Macintosh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D Video</vt:lpstr>
      <vt:lpstr>PowerPoint Presentation</vt:lpstr>
      <vt:lpstr>Let’s Read a Book  5 Little Ducks Swim a Pond</vt:lpstr>
      <vt:lpstr>5 Little Duck Swims in a Pond</vt:lpstr>
      <vt:lpstr>5 Little Ducks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31</cp:revision>
  <dcterms:created xsi:type="dcterms:W3CDTF">2020-08-28T17:31:13Z</dcterms:created>
  <dcterms:modified xsi:type="dcterms:W3CDTF">2020-09-16T21:19:26Z</dcterms:modified>
</cp:coreProperties>
</file>