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4" r:id="rId3"/>
    <p:sldId id="276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68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5"/>
    <p:restoredTop sz="94666"/>
  </p:normalViewPr>
  <p:slideViewPr>
    <p:cSldViewPr snapToGrid="0" snapToObjects="1">
      <p:cViewPr varScale="1">
        <p:scale>
          <a:sx n="95" d="100"/>
          <a:sy n="95" d="100"/>
        </p:scale>
        <p:origin x="20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CA48-76F5-4741-B4EF-C4078D2F2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B26A3-B71B-084F-8BA6-D9DC7A18A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E35BA-62B3-8540-8BA0-73AC6A9A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2D9-581C-C24F-B455-1179C25A4005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A4002-58F8-CE4D-9323-03DDFDE3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D4CEB-F3A9-F64E-BAA5-B1D539E7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BC74-249E-9443-AFBD-906E916D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5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ACF5-D8FE-E743-AF90-F72A4533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FDDDD-E42A-E448-B647-A519AEB6A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A8ACD-8FC4-924D-81BF-7240C3C4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2D9-581C-C24F-B455-1179C25A4005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6DC2A-B85D-324A-B418-9DD9CD92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67D94-0614-0F43-A218-2647EB8A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BC74-249E-9443-AFBD-906E916D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D6356-C586-D047-9F97-0C28B7299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D6979-5406-3D47-A8AC-832184429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E72F1-4721-BB49-8986-FD52DF4C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2D9-581C-C24F-B455-1179C25A4005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AEAFC-3503-4E4B-BDE3-833FDA5D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695FF-1315-7749-A6B2-E5682514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BC74-249E-9443-AFBD-906E916D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3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8889-E6D7-4446-969F-6445F71C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165B7-5A0A-C841-99F7-AF797009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E97E3-D371-8143-B0C0-27D6FDB8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2D9-581C-C24F-B455-1179C25A4005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1A67D-932E-5B42-A630-B657BED3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CD1BA-21F6-7C43-AD92-7B6CAA28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BC74-249E-9443-AFBD-906E916D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7F25-00C5-E247-A684-63C6F548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E78F5-F7F2-0E43-A665-4CEEDCE7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3D91-ED0D-454D-B9AB-D1EFDF45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2D9-581C-C24F-B455-1179C25A4005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24AB8-31F3-FF4A-81BA-0114AA4F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C9293-B139-E94A-AAF3-28F21A1C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BC74-249E-9443-AFBD-906E916D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9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6EAE-0C29-8943-A347-6ABB2B1C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ECC14-C833-0B47-A43B-48567A897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0653E-A608-164E-AA59-0CEB9BE86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ADD0D-2E99-284F-AF72-F21703E9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2D9-581C-C24F-B455-1179C25A4005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A858-8FE8-5A45-B37D-22DD3D2E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5B81E-6096-9D4C-BBC9-58FEF64C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BC74-249E-9443-AFBD-906E916D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7D83-6EFF-A34A-8071-DED0E40B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8C641-570E-9245-9176-661B5104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B2E6C-40AA-B847-9F95-B86756D48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637AF-08E2-684B-B1A8-07BEFF2C9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29F9B-97F8-F146-88E4-7ACC6E48D3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015CE-52E7-D440-913B-4B419756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2D9-581C-C24F-B455-1179C25A4005}" type="datetimeFigureOut">
              <a:rPr lang="en-US" smtClean="0"/>
              <a:t>9/6/20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F7E55-FF70-6B40-A76F-E927C649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7DDA9-AE14-5444-85EE-A3C82DEE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BC74-249E-9443-AFBD-906E916D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99A4-278A-904F-B5A9-98A059DA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DED84-A1AF-414F-B695-DE6A4D77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2D9-581C-C24F-B455-1179C25A4005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78684-823B-324E-81F6-401394EA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E02D7-104E-6341-80E8-2ABE1298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BC74-249E-9443-AFBD-906E916D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0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4998C-4F0E-2048-942B-5225EC21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2D9-581C-C24F-B455-1179C25A4005}" type="datetimeFigureOut">
              <a:rPr lang="en-US" smtClean="0"/>
              <a:t>9/6/20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1B3D4-87B4-F44B-8C03-BD5F2EAA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F87C7-B8AA-9B43-8E03-B48B3C53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BC74-249E-9443-AFBD-906E916D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1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B875-E697-5644-9D1F-30CB3C2B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D4EEF-45E3-8942-A447-B1902CD8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6E07B-4A7C-224A-89BD-0BECDF36D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FB197-604E-D04E-8535-6F0E508D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2D9-581C-C24F-B455-1179C25A4005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0C9CD-7422-EC40-AA59-4A8B8F39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B4C3B-327E-1346-9A0A-2CC9FBB2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BC74-249E-9443-AFBD-906E916D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6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0961-8C78-1A45-ADF0-B6B4CF17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C91D6-62C2-FB4B-B780-B6C6E37EA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D18F5-ED14-D141-B320-A558D428C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7C7BE-C229-4D4D-A692-82C59BB9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A2D9-581C-C24F-B455-1179C25A4005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A8B3E-20FC-634C-B87D-21CCA2FD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41D2F-391D-5140-A394-05793E4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BC74-249E-9443-AFBD-906E916D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F2F49-1DE6-F246-9564-9FFEE3EF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1B65E-C992-ED40-BE1B-047C8358B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25F1F-CE0C-BB48-89CA-A8D98E239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FA2D9-581C-C24F-B455-1179C25A4005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74CB5-E80B-3341-816C-CE260D35A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E4432-58DE-3E47-A55C-CD7E6A0D4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BC74-249E-9443-AFBD-906E916D0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7p9Yc7mZb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c2UfYmNu8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201DDA-AB43-D14A-9DD2-EDB5756ACE08}"/>
              </a:ext>
            </a:extLst>
          </p:cNvPr>
          <p:cNvSpPr txBox="1"/>
          <p:nvPr/>
        </p:nvSpPr>
        <p:spPr>
          <a:xfrm>
            <a:off x="4169664" y="-512064"/>
            <a:ext cx="4461478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25197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501C-0CAB-004E-BB74-AB2DBF87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Elmo Dances Down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3F3B01-94BC-8B45-92F9-044314177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775" y1="10753" x2="41775" y2="10753"/>
                        <a14:foregroundMark x1="42208" y1="9946" x2="42208" y2="9946"/>
                        <a14:foregroundMark x1="43074" y1="9140" x2="43074" y2="9140"/>
                        <a14:foregroundMark x1="44372" y1="8333" x2="44372" y2="8333"/>
                        <a14:foregroundMark x1="45887" y1="8333" x2="45887" y2="8333"/>
                        <a14:foregroundMark x1="46753" y1="8333" x2="46753" y2="8333"/>
                        <a14:foregroundMark x1="50433" y1="9140" x2="50433" y2="9140"/>
                        <a14:foregroundMark x1="51515" y1="8871" x2="51515" y2="8871"/>
                        <a14:foregroundMark x1="52814" y1="8333" x2="52814" y2="8333"/>
                        <a14:foregroundMark x1="53463" y1="8871" x2="53463" y2="8871"/>
                        <a14:foregroundMark x1="54762" y1="10215" x2="54762" y2="10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7017" y="1690688"/>
            <a:ext cx="2350007" cy="18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1.04167E-6 0.4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C4A8-2823-C34A-9E2E-145FDDB1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Elmo Dances Round and Round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7EA2ECA-D955-474D-89A2-7F2F12B5B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775" y1="10753" x2="41775" y2="10753"/>
                        <a14:foregroundMark x1="42208" y1="9946" x2="42208" y2="9946"/>
                        <a14:foregroundMark x1="43074" y1="9140" x2="43074" y2="9140"/>
                        <a14:foregroundMark x1="44372" y1="8333" x2="44372" y2="8333"/>
                        <a14:foregroundMark x1="45887" y1="8333" x2="45887" y2="8333"/>
                        <a14:foregroundMark x1="46753" y1="8333" x2="46753" y2="8333"/>
                        <a14:foregroundMark x1="50433" y1="9140" x2="50433" y2="9140"/>
                        <a14:foregroundMark x1="51515" y1="8871" x2="51515" y2="8871"/>
                        <a14:foregroundMark x1="52814" y1="8333" x2="52814" y2="8333"/>
                        <a14:foregroundMark x1="53463" y1="8871" x2="53463" y2="8871"/>
                        <a14:foregroundMark x1="54762" y1="10215" x2="54762" y2="10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8870" y="2765511"/>
            <a:ext cx="2350007" cy="18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3.7037E-6 L -3.75E-6 -0.07199 L 0.05352 -0.26481 L 0.10547 -0.07199 L 0.24896 -3.7037E-6 L 0.10547 0.07199 L 0.05352 0.26528 L -3.75E-6 0.07199 L -0.14336 -3.7037E-6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4CC6-CEE1-6C43-B6BB-BD303185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Elmo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F094E2-73EA-4F4B-875C-15AA34910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775" y1="10753" x2="41775" y2="10753"/>
                        <a14:foregroundMark x1="42208" y1="9946" x2="42208" y2="9946"/>
                        <a14:foregroundMark x1="43074" y1="9140" x2="43074" y2="9140"/>
                        <a14:foregroundMark x1="44372" y1="8333" x2="44372" y2="8333"/>
                        <a14:foregroundMark x1="45887" y1="8333" x2="45887" y2="8333"/>
                        <a14:foregroundMark x1="46753" y1="8333" x2="46753" y2="8333"/>
                        <a14:foregroundMark x1="50433" y1="9140" x2="50433" y2="9140"/>
                        <a14:foregroundMark x1="51515" y1="8871" x2="51515" y2="8871"/>
                        <a14:foregroundMark x1="52814" y1="8333" x2="52814" y2="8333"/>
                        <a14:foregroundMark x1="53463" y1="8871" x2="53463" y2="8871"/>
                        <a14:foregroundMark x1="54762" y1="10215" x2="54762" y2="10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0582" y="1690688"/>
            <a:ext cx="4237066" cy="3411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846386-0C75-EA4F-BEC6-715E93B1F0DF}"/>
              </a:ext>
            </a:extLst>
          </p:cNvPr>
          <p:cNvSpPr/>
          <p:nvPr/>
        </p:nvSpPr>
        <p:spPr>
          <a:xfrm>
            <a:off x="3615417" y="5731502"/>
            <a:ext cx="496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https://www.youtube.com/watch?v=07p9Yc7mZbk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4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201DDA-AB43-D14A-9DD2-EDB5756ACE08}"/>
              </a:ext>
            </a:extLst>
          </p:cNvPr>
          <p:cNvSpPr txBox="1"/>
          <p:nvPr/>
        </p:nvSpPr>
        <p:spPr>
          <a:xfrm>
            <a:off x="4169664" y="-512064"/>
            <a:ext cx="4461478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0389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D1D2-19B6-AE4C-AF17-59EEC842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488AC-299F-C443-8EA3-6A0A862F6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EAE2B-F63E-FB4B-B60E-982BF5C01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299" y="2011680"/>
            <a:ext cx="2738205" cy="33888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FE015B-8DD0-C946-8973-F40B3CBEE817}"/>
              </a:ext>
            </a:extLst>
          </p:cNvPr>
          <p:cNvSpPr/>
          <p:nvPr/>
        </p:nvSpPr>
        <p:spPr>
          <a:xfrm>
            <a:off x="3601342" y="5604089"/>
            <a:ext cx="498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https://www.youtube.com/watch?v=Ccc2UfYmNu8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7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49FEC8-9EEC-C941-861B-16CBCEE4EB20}"/>
              </a:ext>
            </a:extLst>
          </p:cNvPr>
          <p:cNvSpPr txBox="1"/>
          <p:nvPr/>
        </p:nvSpPr>
        <p:spPr>
          <a:xfrm>
            <a:off x="266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221E1-22B2-324F-A66E-1FF21F057644}"/>
              </a:ext>
            </a:extLst>
          </p:cNvPr>
          <p:cNvSpPr txBox="1"/>
          <p:nvPr/>
        </p:nvSpPr>
        <p:spPr>
          <a:xfrm>
            <a:off x="9512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56F87-04E8-A145-ABE0-C1730F0BF5D8}"/>
              </a:ext>
            </a:extLst>
          </p:cNvPr>
          <p:cNvSpPr txBox="1"/>
          <p:nvPr/>
        </p:nvSpPr>
        <p:spPr>
          <a:xfrm>
            <a:off x="6464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B22AD-A489-B043-A150-2E2D9429B793}"/>
              </a:ext>
            </a:extLst>
          </p:cNvPr>
          <p:cNvSpPr txBox="1"/>
          <p:nvPr/>
        </p:nvSpPr>
        <p:spPr>
          <a:xfrm>
            <a:off x="3314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781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AA36-373A-9940-8CEA-71DCAB63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Play a Game: Point to the Letter 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B2E59-A284-F74C-9802-44E0C2C46A8D}"/>
              </a:ext>
            </a:extLst>
          </p:cNvPr>
          <p:cNvSpPr txBox="1"/>
          <p:nvPr/>
        </p:nvSpPr>
        <p:spPr>
          <a:xfrm>
            <a:off x="1540764" y="2176272"/>
            <a:ext cx="9110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E						C</a:t>
            </a:r>
          </a:p>
        </p:txBody>
      </p:sp>
    </p:spTree>
    <p:extLst>
      <p:ext uri="{BB962C8B-B14F-4D97-AF65-F5344CB8AC3E}">
        <p14:creationId xmlns:p14="http://schemas.microsoft.com/office/powerpoint/2010/main" val="236845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6158-2B7F-0D45-AADC-DC14B761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983FFB-7351-4848-9850-19C00D79B6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Let’s Play a Game: Point to the Letter 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54905-28BE-B842-96E7-EBF5DE94BBAF}"/>
              </a:ext>
            </a:extLst>
          </p:cNvPr>
          <p:cNvSpPr txBox="1"/>
          <p:nvPr/>
        </p:nvSpPr>
        <p:spPr>
          <a:xfrm>
            <a:off x="1540764" y="2176272"/>
            <a:ext cx="9110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>
                <a:solidFill>
                  <a:srgbClr val="FF0000"/>
                </a:solidFill>
                <a:latin typeface="Arial Rounded MT Bold" panose="020F0704030504030204" pitchFamily="34" charset="77"/>
              </a:rPr>
              <a:t>E</a:t>
            </a:r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					A</a:t>
            </a:r>
          </a:p>
        </p:txBody>
      </p:sp>
    </p:spTree>
    <p:extLst>
      <p:ext uri="{BB962C8B-B14F-4D97-AF65-F5344CB8AC3E}">
        <p14:creationId xmlns:p14="http://schemas.microsoft.com/office/powerpoint/2010/main" val="269897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980F-F2F0-F14A-B66C-B83FBF40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24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Read a Book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Elmo Loves to Dance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781CFE-CE7A-654C-B79B-270A258B1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775" y1="10753" x2="41775" y2="10753"/>
                        <a14:foregroundMark x1="42208" y1="9946" x2="42208" y2="9946"/>
                        <a14:foregroundMark x1="43074" y1="9140" x2="43074" y2="9140"/>
                        <a14:foregroundMark x1="44372" y1="8333" x2="44372" y2="8333"/>
                        <a14:foregroundMark x1="45887" y1="8333" x2="45887" y2="8333"/>
                        <a14:foregroundMark x1="46753" y1="8333" x2="46753" y2="8333"/>
                        <a14:foregroundMark x1="50433" y1="9140" x2="50433" y2="9140"/>
                        <a14:foregroundMark x1="51515" y1="8871" x2="51515" y2="8871"/>
                        <a14:foregroundMark x1="52814" y1="8333" x2="52814" y2="8333"/>
                        <a14:foregroundMark x1="53463" y1="8871" x2="53463" y2="8871"/>
                        <a14:foregroundMark x1="54762" y1="10215" x2="54762" y2="10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7467" y="2605088"/>
            <a:ext cx="4237066" cy="341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6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7240-4275-FF48-9C18-5443A27D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Elmo Dances to the Right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2B032E-3E68-0441-BA56-5D8FA39B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775" y1="10753" x2="41775" y2="10753"/>
                        <a14:foregroundMark x1="42208" y1="9946" x2="42208" y2="9946"/>
                        <a14:foregroundMark x1="43074" y1="9140" x2="43074" y2="9140"/>
                        <a14:foregroundMark x1="44372" y1="8333" x2="44372" y2="8333"/>
                        <a14:foregroundMark x1="45887" y1="8333" x2="45887" y2="8333"/>
                        <a14:foregroundMark x1="46753" y1="8333" x2="46753" y2="8333"/>
                        <a14:foregroundMark x1="50433" y1="9140" x2="50433" y2="9140"/>
                        <a14:foregroundMark x1="51515" y1="8871" x2="51515" y2="8871"/>
                        <a14:foregroundMark x1="52814" y1="8333" x2="52814" y2="8333"/>
                        <a14:foregroundMark x1="53463" y1="8871" x2="53463" y2="8871"/>
                        <a14:foregroundMark x1="54762" y1="10215" x2="54762" y2="10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37836"/>
            <a:ext cx="4237066" cy="341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1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66575 0.003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B7DC-DB95-D346-8242-C86221C8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Elmo Dance to </a:t>
            </a:r>
            <a:r>
              <a:rPr lang="en-US">
                <a:solidFill>
                  <a:schemeClr val="bg1"/>
                </a:solidFill>
              </a:rPr>
              <a:t>the Left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EFAF72-06EF-364C-9359-17D614A48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775" y1="10753" x2="41775" y2="10753"/>
                        <a14:foregroundMark x1="42208" y1="9946" x2="42208" y2="9946"/>
                        <a14:foregroundMark x1="43074" y1="9140" x2="43074" y2="9140"/>
                        <a14:foregroundMark x1="44372" y1="8333" x2="44372" y2="8333"/>
                        <a14:foregroundMark x1="45887" y1="8333" x2="45887" y2="8333"/>
                        <a14:foregroundMark x1="46753" y1="8333" x2="46753" y2="8333"/>
                        <a14:foregroundMark x1="50433" y1="9140" x2="50433" y2="9140"/>
                        <a14:foregroundMark x1="51515" y1="8871" x2="51515" y2="8871"/>
                        <a14:foregroundMark x1="52814" y1="8333" x2="52814" y2="8333"/>
                        <a14:foregroundMark x1="53463" y1="8871" x2="53463" y2="8871"/>
                        <a14:foregroundMark x1="54762" y1="10215" x2="54762" y2="10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4471" y="1690688"/>
            <a:ext cx="4237066" cy="341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53672 0.01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3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C26EC-7D0D-1F40-AE06-FB7D58A8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Elmo Dances 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73AB7A-3563-5D46-8D0F-490EA79A2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775" y1="10753" x2="41775" y2="10753"/>
                        <a14:foregroundMark x1="42208" y1="9946" x2="42208" y2="9946"/>
                        <a14:foregroundMark x1="43074" y1="9140" x2="43074" y2="9140"/>
                        <a14:foregroundMark x1="44372" y1="8333" x2="44372" y2="8333"/>
                        <a14:foregroundMark x1="45887" y1="8333" x2="45887" y2="8333"/>
                        <a14:foregroundMark x1="46753" y1="8333" x2="46753" y2="8333"/>
                        <a14:foregroundMark x1="50433" y1="9140" x2="50433" y2="9140"/>
                        <a14:foregroundMark x1="51515" y1="8871" x2="51515" y2="8871"/>
                        <a14:foregroundMark x1="52814" y1="8333" x2="52814" y2="8333"/>
                        <a14:foregroundMark x1="53463" y1="8871" x2="53463" y2="8871"/>
                        <a14:foregroundMark x1="54762" y1="10215" x2="54762" y2="10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046" y="4786814"/>
            <a:ext cx="2350007" cy="18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43 -0.5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101</Words>
  <Application>Microsoft Macintosh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E Video</vt:lpstr>
      <vt:lpstr>PowerPoint Presentation</vt:lpstr>
      <vt:lpstr>Let’s Play a Game: Point to the Letter E</vt:lpstr>
      <vt:lpstr>PowerPoint Presentation</vt:lpstr>
      <vt:lpstr>Let’s Read a Book  Elmo Loves to Dance</vt:lpstr>
      <vt:lpstr>Elmo Dances to the Right</vt:lpstr>
      <vt:lpstr>Elmo Dance to the Left</vt:lpstr>
      <vt:lpstr>Elmo Dances Up</vt:lpstr>
      <vt:lpstr>Elmo Dances Down</vt:lpstr>
      <vt:lpstr>Elmo Dances Round and Round</vt:lpstr>
      <vt:lpstr>Elmo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32</cp:revision>
  <dcterms:created xsi:type="dcterms:W3CDTF">2020-08-25T21:11:48Z</dcterms:created>
  <dcterms:modified xsi:type="dcterms:W3CDTF">2020-09-07T02:53:21Z</dcterms:modified>
</cp:coreProperties>
</file>