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1" r:id="rId3"/>
    <p:sldId id="271" r:id="rId4"/>
    <p:sldId id="282" r:id="rId5"/>
    <p:sldId id="283" r:id="rId6"/>
    <p:sldId id="284" r:id="rId7"/>
    <p:sldId id="285" r:id="rId8"/>
    <p:sldId id="286" r:id="rId9"/>
    <p:sldId id="287" r:id="rId10"/>
    <p:sldId id="269" r:id="rId11"/>
    <p:sldId id="289" r:id="rId12"/>
    <p:sldId id="290" r:id="rId13"/>
    <p:sldId id="291" r:id="rId14"/>
    <p:sldId id="292" r:id="rId15"/>
    <p:sldId id="293" r:id="rId16"/>
    <p:sldId id="28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0"/>
    <p:restoredTop sz="94666"/>
  </p:normalViewPr>
  <p:slideViewPr>
    <p:cSldViewPr snapToGrid="0" snapToObjects="1">
      <p:cViewPr varScale="1">
        <p:scale>
          <a:sx n="98" d="100"/>
          <a:sy n="98" d="100"/>
        </p:scale>
        <p:origin x="22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76952-BE10-2147-8E9A-0A806B3AB5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42C18F-2CCC-A540-A9F2-E6B3F0F166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F9375-3AAC-5E49-9421-F655F6FDB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AEED5-BF7A-0346-858D-1F5CDF6A876B}" type="datetimeFigureOut">
              <a:rPr lang="en-US" smtClean="0"/>
              <a:t>9/6/20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09133-9AA1-7A48-BF94-40DC18C83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83739-3F4E-2C4F-BD3A-201E9C729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4AEBD-4033-BC4F-A6B8-A8089CA26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480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7F8B4-B9BF-164F-B667-FAFE7DE0A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FCB337-EB29-C54F-89E2-82D8CB147F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C1BAA-6CFF-B249-A193-69EA758AD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AEED5-BF7A-0346-858D-1F5CDF6A876B}" type="datetimeFigureOut">
              <a:rPr lang="en-US" smtClean="0"/>
              <a:t>9/6/20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BAA8B-9442-444B-A347-D48F8FFCE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5F600-785B-A943-B4D2-73971BD2E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4AEBD-4033-BC4F-A6B8-A8089CA26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54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4B5245-93E5-7145-9CF3-05FAE94DEF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C0C86C-5356-B346-BF76-085869A53D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3108E-A6E9-9E4E-BF0E-FC6C1BB9E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AEED5-BF7A-0346-858D-1F5CDF6A876B}" type="datetimeFigureOut">
              <a:rPr lang="en-US" smtClean="0"/>
              <a:t>9/6/20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B044C-0837-C443-B9EC-36A948AD5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4BAA4-8D3F-D242-A54C-72401163A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4AEBD-4033-BC4F-A6B8-A8089CA26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398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B4EBB-84ED-B449-8353-0C5C3ECFF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1A829-BD64-3945-959B-B9FFF1F0F0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B8CD-169A-CB43-B2BB-C1DD9D27C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AEED5-BF7A-0346-858D-1F5CDF6A876B}" type="datetimeFigureOut">
              <a:rPr lang="en-US" smtClean="0"/>
              <a:t>9/6/20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76D6B-1A46-3D47-88E5-79315CC71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6DB0E-DD87-D042-ADC2-CFA4029F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4AEBD-4033-BC4F-A6B8-A8089CA26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545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8A226-B121-524A-968A-A0E6B8959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C31BAE-39F0-524D-9C06-BF551EB5E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70F48-642A-FD44-8785-E3339045C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AEED5-BF7A-0346-858D-1F5CDF6A876B}" type="datetimeFigureOut">
              <a:rPr lang="en-US" smtClean="0"/>
              <a:t>9/6/20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96CFF-8FDA-DD42-9039-9746FB70E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1B428-A0DE-354B-9476-44A10B6C1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4AEBD-4033-BC4F-A6B8-A8089CA26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492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49428-8793-D249-9A99-2E0B1117F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3F083-004C-A543-9256-606C6F624B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C68008-84DA-CD4D-A606-0110D647A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A93FBC-982A-1144-A22B-37FF5C200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AEED5-BF7A-0346-858D-1F5CDF6A876B}" type="datetimeFigureOut">
              <a:rPr lang="en-US" smtClean="0"/>
              <a:t>9/6/20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3AD8EA-503F-D84E-9E5C-A54C20404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35C78F-0A8B-5B41-A0F8-33C5677F3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4AEBD-4033-BC4F-A6B8-A8089CA26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09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CEE9A-ADA1-F345-9D69-D4FC39FBB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E3E32-3ADE-B24F-AC2E-C796C9344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14A616-4660-3048-A163-60F20A157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E86AD2-E301-8145-AD46-EB314A2F16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3FDD8C-726E-4340-B221-7F47BD291C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01A602-6622-4C45-80FD-EBE8D4D37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AEED5-BF7A-0346-858D-1F5CDF6A876B}" type="datetimeFigureOut">
              <a:rPr lang="en-US" smtClean="0"/>
              <a:t>9/6/20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601D1C-F11B-8249-9892-1A96B1962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00FD42-16D8-4C42-95D7-779017BD2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4AEBD-4033-BC4F-A6B8-A8089CA26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68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8E31E-2ADD-2344-A11E-3B07D6AC8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1531FC-25E4-F648-8D7C-DCC23202F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AEED5-BF7A-0346-858D-1F5CDF6A876B}" type="datetimeFigureOut">
              <a:rPr lang="en-US" smtClean="0"/>
              <a:t>9/6/20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D36AE9-D482-C443-A9E7-DF9F7657F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AF295D-2054-A848-9463-BCD2C82C6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4AEBD-4033-BC4F-A6B8-A8089CA26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11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A491B5-9532-D44D-9D8A-C1AF5AA8A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AEED5-BF7A-0346-858D-1F5CDF6A876B}" type="datetimeFigureOut">
              <a:rPr lang="en-US" smtClean="0"/>
              <a:t>9/6/20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A3FA12-F21B-074D-9923-2905F5D31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9D4F5C-109D-1646-B8D1-D7F19289B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4AEBD-4033-BC4F-A6B8-A8089CA26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23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FC5E8-5470-9445-9E0B-EA749E3B8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B7A51-4B3E-BC42-9818-9BA837241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EB4BCE-E63D-0C40-828A-961F697A52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0B9F3A-BF37-8E4A-8570-D176AA244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AEED5-BF7A-0346-858D-1F5CDF6A876B}" type="datetimeFigureOut">
              <a:rPr lang="en-US" smtClean="0"/>
              <a:t>9/6/20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A4FB9D-C582-CA47-8997-D42124D3A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0D4C4F-87FA-9047-8ED7-0024B80B9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4AEBD-4033-BC4F-A6B8-A8089CA26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913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5EA7C-B3E2-814B-834F-4CD572F24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598631-6648-8249-AB4A-776BA909A0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9B5C17-75C3-0E4C-8889-4F6687A88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8ECA41-638C-2F4C-B921-C130ACBC9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AEED5-BF7A-0346-858D-1F5CDF6A876B}" type="datetimeFigureOut">
              <a:rPr lang="en-US" smtClean="0"/>
              <a:t>9/6/20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4A1E93-E816-F34F-80B6-96C066834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D2F2CE-6914-4B4B-AAD2-E2DAC5D92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4AEBD-4033-BC4F-A6B8-A8089CA26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838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B2C12F-C0BC-B04D-B7AE-E81F222C6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2F38AD-B316-9546-BE6B-18F787859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F37FF-AC4B-2941-8779-CD342C3FCD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AEED5-BF7A-0346-858D-1F5CDF6A876B}" type="datetimeFigureOut">
              <a:rPr lang="en-US" smtClean="0"/>
              <a:t>9/6/20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40945-962F-0A46-BB96-92105E4571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02111-D1DB-1C43-9945-673C05265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4AEBD-4033-BC4F-A6B8-A8089CA26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63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hyperlink" Target="https://www.youtube.com/watch?v=ZrnE0XRMNqg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youtube.com/watch?v=ZrnE0XRMNqg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hyperlink" Target="https://www.youtube.com/watch?v=XNqHltYP9P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8E53F2-BA12-BC40-A525-E8520AD5B856}"/>
              </a:ext>
            </a:extLst>
          </p:cNvPr>
          <p:cNvSpPr txBox="1"/>
          <p:nvPr/>
        </p:nvSpPr>
        <p:spPr>
          <a:xfrm>
            <a:off x="3611372" y="-519720"/>
            <a:ext cx="5075428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745894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C5395-2C60-C047-A13D-0C12AC5EE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Giraffe Song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DB8E23-D122-E542-8248-97C7D3185B97}"/>
              </a:ext>
            </a:extLst>
          </p:cNvPr>
          <p:cNvSpPr/>
          <p:nvPr/>
        </p:nvSpPr>
        <p:spPr>
          <a:xfrm>
            <a:off x="3584254" y="5709444"/>
            <a:ext cx="50234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https://www.youtube.com/watch?v=ZrnE0XRMNqg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855560-A9B3-7E4E-9331-4BFFBF19F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00" y="1933364"/>
            <a:ext cx="2704785" cy="3121236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271959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E82B2-805F-C143-8985-C1FF243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3844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Let’s Read a Book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The Giraffe is Hungry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E7274E-09A7-6546-A594-C82271702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8346" y="2403566"/>
            <a:ext cx="1610901" cy="185892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7498B3-0AC6-3C42-B857-BD7864F1A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058" y="4798748"/>
            <a:ext cx="2054589" cy="138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58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0.04491 L 0.50039 0.37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23" y="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FC65D-260E-7E40-8562-263DC62CB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Giraffe Walks Around the Water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919ADE-78BD-1B4F-A774-94B810F8B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3" b="100000" l="79" r="9976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2220" y="1506064"/>
            <a:ext cx="1610901" cy="185892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BE2F80-BE6A-7E47-B487-1A085BDFA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92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9589" y="2883075"/>
            <a:ext cx="2070937" cy="119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7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8 0.07639 C 0.14961 0.09352 0.20755 0.11088 0.23581 0.16042 C 0.26406 0.21019 0.21966 0.33773 0.26146 0.37454 C 0.30326 0.41135 0.45313 0.38148 0.48646 0.38148 " pathEditMode="relative" ptsTypes="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3D97C-EC17-734E-A7C7-FB14BD5DD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Giraffe Walks Close to the Tree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92C93-91F4-B547-B04E-7BF8C4CAD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3" b="100000" l="174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2220" y="1506064"/>
            <a:ext cx="1610901" cy="185892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038083-95CA-0B4A-8832-8728233DEB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80938" y="1690688"/>
            <a:ext cx="2171547" cy="213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9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15 0.1081 L 0.53385 0.36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85" y="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B486F-3F13-5644-A52F-18507F7FB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>
                <a:solidFill>
                  <a:schemeClr val="bg1"/>
                </a:solidFill>
              </a:rPr>
              <a:t>Giraffe Eats </a:t>
            </a:r>
            <a:r>
              <a:rPr lang="en-US" dirty="0">
                <a:solidFill>
                  <a:schemeClr val="bg1"/>
                </a:solidFill>
              </a:rPr>
              <a:t>the Grass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988B77-2B8A-004D-9FCD-7912ECF0A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059" b="99706" l="9901" r="9703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7542" y="1991007"/>
            <a:ext cx="1876258" cy="15790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E4F24E-6C8B-F04C-91C2-DA83A8086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7540" r="962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9715" y="4056759"/>
            <a:ext cx="1610901" cy="1858928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42196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201 -0.0287 L 0.62435 -0.28819 " pathEditMode="relative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C5395-2C60-C047-A13D-0C12AC5EE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Giraffe Song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DB8E23-D122-E542-8248-97C7D3185B97}"/>
              </a:ext>
            </a:extLst>
          </p:cNvPr>
          <p:cNvSpPr/>
          <p:nvPr/>
        </p:nvSpPr>
        <p:spPr>
          <a:xfrm>
            <a:off x="3584254" y="5709444"/>
            <a:ext cx="50234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https://www.youtube.com/watch?v=ZrnE0XRMNqg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855560-A9B3-7E4E-9331-4BFFBF19F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5500" y="1933364"/>
            <a:ext cx="2704785" cy="3121236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27136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8E53F2-BA12-BC40-A525-E8520AD5B856}"/>
              </a:ext>
            </a:extLst>
          </p:cNvPr>
          <p:cNvSpPr txBox="1"/>
          <p:nvPr/>
        </p:nvSpPr>
        <p:spPr>
          <a:xfrm>
            <a:off x="3611372" y="-519720"/>
            <a:ext cx="5075428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734161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1F312-DEAE-674C-9E53-EC4C06413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 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27B63-66A0-C646-A1C3-546CE9124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pPr algn="ctr"/>
            <a:r>
              <a:rPr lang="en-US" dirty="0">
                <a:hlinkClick r:id="rId2"/>
              </a:rPr>
              <a:t>https://www.youtube.com/watch?v=XNqHltYP9Ps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299E54-2E58-8B4B-BA1A-B6A6B83BB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936" y="1264920"/>
            <a:ext cx="3701542" cy="370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72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6C712EE-C010-FC4E-B00C-D15BB314DF19}"/>
              </a:ext>
            </a:extLst>
          </p:cNvPr>
          <p:cNvSpPr txBox="1"/>
          <p:nvPr/>
        </p:nvSpPr>
        <p:spPr>
          <a:xfrm>
            <a:off x="266700" y="1863724"/>
            <a:ext cx="22225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0F9EF-9ACA-6844-A3B5-270ED3A4FE0F}"/>
              </a:ext>
            </a:extLst>
          </p:cNvPr>
          <p:cNvSpPr txBox="1"/>
          <p:nvPr/>
        </p:nvSpPr>
        <p:spPr>
          <a:xfrm>
            <a:off x="9512300" y="1895471"/>
            <a:ext cx="22225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FA5453-F9D3-FA4C-967D-82AED44DAC18}"/>
              </a:ext>
            </a:extLst>
          </p:cNvPr>
          <p:cNvSpPr txBox="1"/>
          <p:nvPr/>
        </p:nvSpPr>
        <p:spPr>
          <a:xfrm>
            <a:off x="6464300" y="1895471"/>
            <a:ext cx="22225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3AEDE6-27B7-B346-9D0D-75ED2EB449FA}"/>
              </a:ext>
            </a:extLst>
          </p:cNvPr>
          <p:cNvSpPr txBox="1"/>
          <p:nvPr/>
        </p:nvSpPr>
        <p:spPr>
          <a:xfrm>
            <a:off x="3314700" y="1863724"/>
            <a:ext cx="22225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421094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DAA36-373A-9940-8CEA-71DCAB63C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Let’s Play a Game: Point to the Letter 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CB2E59-A284-F74C-9802-44E0C2C46A8D}"/>
              </a:ext>
            </a:extLst>
          </p:cNvPr>
          <p:cNvSpPr txBox="1"/>
          <p:nvPr/>
        </p:nvSpPr>
        <p:spPr>
          <a:xfrm>
            <a:off x="1540764" y="2176272"/>
            <a:ext cx="91104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G					E</a:t>
            </a:r>
          </a:p>
        </p:txBody>
      </p:sp>
    </p:spTree>
    <p:extLst>
      <p:ext uri="{BB962C8B-B14F-4D97-AF65-F5344CB8AC3E}">
        <p14:creationId xmlns:p14="http://schemas.microsoft.com/office/powerpoint/2010/main" val="3821740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B6158-2B7F-0D45-AADC-DC14B7613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7983FFB-7351-4848-9850-19C00D79B67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bg1"/>
                </a:solidFill>
              </a:rPr>
              <a:t>Let’s Play a Game: Point to the Letter 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654905-28BE-B842-96E7-EBF5DE94BBAF}"/>
              </a:ext>
            </a:extLst>
          </p:cNvPr>
          <p:cNvSpPr txBox="1"/>
          <p:nvPr/>
        </p:nvSpPr>
        <p:spPr>
          <a:xfrm>
            <a:off x="1540764" y="2176272"/>
            <a:ext cx="91104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G					A</a:t>
            </a:r>
          </a:p>
        </p:txBody>
      </p:sp>
    </p:spTree>
    <p:extLst>
      <p:ext uri="{BB962C8B-B14F-4D97-AF65-F5344CB8AC3E}">
        <p14:creationId xmlns:p14="http://schemas.microsoft.com/office/powerpoint/2010/main" val="2119450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E82B2-805F-C143-8985-C1FF243CE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Giraffe is Hungry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E7274E-09A7-6546-A594-C82271702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220" y="1506064"/>
            <a:ext cx="1610901" cy="185892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7498B3-0AC6-3C42-B857-BD7864F1A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058" y="4798748"/>
            <a:ext cx="2054589" cy="138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8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0.04491 L 0.50039 0.37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23" y="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FC65D-260E-7E40-8562-263DC62CB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Giraffe Walks Around the Water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919ADE-78BD-1B4F-A774-94B810F8B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220" y="1506064"/>
            <a:ext cx="1610901" cy="185892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BE2F80-BE6A-7E47-B487-1A085BDFA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589" y="2883075"/>
            <a:ext cx="2070937" cy="119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9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8 0.07639 C 0.14961 0.09352 0.20755 0.11088 0.23581 0.16042 C 0.26406 0.21019 0.21966 0.33773 0.26146 0.37454 C 0.30326 0.41135 0.45313 0.38148 0.48646 0.38148 " pathEditMode="relative" ptsTypes="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3D97C-EC17-734E-A7C7-FB14BD5DD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Giraffe Walks Close to the Tree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92C93-91F4-B547-B04E-7BF8C4CAD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220" y="1506064"/>
            <a:ext cx="1610901" cy="185892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038083-95CA-0B4A-8832-8728233DE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0938" y="1690688"/>
            <a:ext cx="2171547" cy="213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73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15 0.1081 L 0.53385 0.36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85" y="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B486F-3F13-5644-A52F-18507F7FB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>
                <a:solidFill>
                  <a:schemeClr val="bg1"/>
                </a:solidFill>
              </a:rPr>
              <a:t>Giraffe Eats </a:t>
            </a:r>
            <a:r>
              <a:rPr lang="en-US" dirty="0">
                <a:solidFill>
                  <a:schemeClr val="bg1"/>
                </a:solidFill>
              </a:rPr>
              <a:t>the Grass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988B77-2B8A-004D-9FCD-7912ECF0A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7542" y="1991007"/>
            <a:ext cx="1876258" cy="15790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E4F24E-6C8B-F04C-91C2-DA83A8086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715" y="4056759"/>
            <a:ext cx="1610901" cy="1858928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63338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201 -0.0287 L 0.62435 -0.28819 " pathEditMode="relative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133</Words>
  <Application>Microsoft Macintosh PowerPoint</Application>
  <PresentationFormat>Widescreen</PresentationFormat>
  <Paragraphs>31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Arial Rounded MT Bold</vt:lpstr>
      <vt:lpstr>Calibri</vt:lpstr>
      <vt:lpstr>Calibri Light</vt:lpstr>
      <vt:lpstr>Office Theme</vt:lpstr>
      <vt:lpstr>PowerPoint Presentation</vt:lpstr>
      <vt:lpstr>G Video</vt:lpstr>
      <vt:lpstr>PowerPoint Presentation</vt:lpstr>
      <vt:lpstr>Let’s Play a Game: Point to the Letter G</vt:lpstr>
      <vt:lpstr>PowerPoint Presentation</vt:lpstr>
      <vt:lpstr>The Giraffe is Hungry</vt:lpstr>
      <vt:lpstr>Giraffe Walks Around the Water</vt:lpstr>
      <vt:lpstr>The Giraffe Walks Close to the Tree</vt:lpstr>
      <vt:lpstr>The Giraffe Eats the Grass</vt:lpstr>
      <vt:lpstr>Giraffe Song</vt:lpstr>
      <vt:lpstr>Let’s Read a Book  The Giraffe is Hungry</vt:lpstr>
      <vt:lpstr>Giraffe Walks Around the Water</vt:lpstr>
      <vt:lpstr>The Giraffe Walks Close to the Tree</vt:lpstr>
      <vt:lpstr>The Giraffe Eats the Grass</vt:lpstr>
      <vt:lpstr>Giraffe Song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10</cp:revision>
  <dcterms:created xsi:type="dcterms:W3CDTF">2020-08-28T17:27:16Z</dcterms:created>
  <dcterms:modified xsi:type="dcterms:W3CDTF">2020-09-07T02:53:53Z</dcterms:modified>
</cp:coreProperties>
</file>