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2" r:id="rId3"/>
    <p:sldId id="273" r:id="rId4"/>
    <p:sldId id="286" r:id="rId5"/>
    <p:sldId id="287" r:id="rId6"/>
    <p:sldId id="289" r:id="rId7"/>
    <p:sldId id="290" r:id="rId8"/>
    <p:sldId id="291" r:id="rId9"/>
    <p:sldId id="293" r:id="rId10"/>
    <p:sldId id="292" r:id="rId11"/>
    <p:sldId id="266" r:id="rId12"/>
    <p:sldId id="28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4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13"/>
    <p:restoredTop sz="94666"/>
  </p:normalViewPr>
  <p:slideViewPr>
    <p:cSldViewPr snapToGrid="0" snapToObjects="1">
      <p:cViewPr varScale="1">
        <p:scale>
          <a:sx n="80" d="100"/>
          <a:sy n="80" d="100"/>
        </p:scale>
        <p:origin x="224" y="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0551C-5B23-454A-A623-5A91665EDA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527FFC-6C83-8845-8F40-C1888208BA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F0A1F-C671-4A45-8C22-758673A2E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0DF2-3EBD-1D4F-B283-7F8E65E04721}" type="datetimeFigureOut">
              <a:rPr lang="en-US" smtClean="0"/>
              <a:t>10/2/20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6AB77-05C0-114F-82D9-4C67C9F8C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A814E0-FA8C-FC41-B0BF-095E706DE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3F19-BCBB-6D48-8656-858AD7B89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35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7DFE9-2CF2-5B4B-BFEB-4D534F06A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C94A24-785C-7541-8F37-7B2B74E056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31BA01-0CB0-0645-AA32-4435B5F6C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0DF2-3EBD-1D4F-B283-7F8E65E04721}" type="datetimeFigureOut">
              <a:rPr lang="en-US" smtClean="0"/>
              <a:t>10/2/20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FD02C-9474-BF48-AAD0-801BC051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F043A-6CBD-0341-94B2-6FF281298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3F19-BCBB-6D48-8656-858AD7B89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255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E7CD61-D784-EC40-B53A-56A1920D04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605073-D5FF-EA49-A9B0-FD3CFD07AA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23E16-D920-5C40-81CE-30DFA6ACA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0DF2-3EBD-1D4F-B283-7F8E65E04721}" type="datetimeFigureOut">
              <a:rPr lang="en-US" smtClean="0"/>
              <a:t>10/2/20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CDD14-7935-C041-A441-A51582530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0EE8D-0028-4942-A51B-E78F5EAC4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3F19-BCBB-6D48-8656-858AD7B89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075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11137-FDDD-2244-90CE-A46747657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78473-A2A7-1140-AA20-5017037135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2D2A5-AA34-C445-836E-8F084657C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0DF2-3EBD-1D4F-B283-7F8E65E04721}" type="datetimeFigureOut">
              <a:rPr lang="en-US" smtClean="0"/>
              <a:t>10/2/20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FFB7D-1334-F545-B988-8210502A0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F89819-6A13-5741-81B7-5147C72E7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3F19-BCBB-6D48-8656-858AD7B89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24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8494A-E19E-874E-B732-561C7FB5A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936E4F-AAA2-B842-8662-49035DCDC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04985-2A54-FD4F-BDFC-ED4110816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0DF2-3EBD-1D4F-B283-7F8E65E04721}" type="datetimeFigureOut">
              <a:rPr lang="en-US" smtClean="0"/>
              <a:t>10/2/20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183712-1C5C-6244-99DE-D798A52D1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9610A-7B10-E34E-9F3B-2C45562EB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3F19-BCBB-6D48-8656-858AD7B89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09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1B1EA-B1D1-7A4A-970E-72B6970C4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72F71-60C6-A444-BA2F-934BC6BA33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A04493-6DB7-4749-A086-9F34571CE1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B9E165-1B71-6843-86A4-66910198E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0DF2-3EBD-1D4F-B283-7F8E65E04721}" type="datetimeFigureOut">
              <a:rPr lang="en-US" smtClean="0"/>
              <a:t>10/2/20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BD75DB-47B5-B948-AB67-FC9728286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1CCFC2-719C-0442-89D2-44404C9DA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3F19-BCBB-6D48-8656-858AD7B89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2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41A5C-0DDF-C44C-9D36-F9862010E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8BCA41-6F47-C04D-ADA6-2B24EADDE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5789DF-B515-5D46-8CB9-F0DCDD78E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37C4E7-08AC-DB4C-9694-48A9DC18E0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F1E94E-6CCB-4A41-9BF3-7FF1C592F9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6E2B97-87AE-A043-A9A8-E36E607DE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0DF2-3EBD-1D4F-B283-7F8E65E04721}" type="datetimeFigureOut">
              <a:rPr lang="en-US" smtClean="0"/>
              <a:t>10/2/20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D937F6-C800-7941-AC6B-ECA3A8FAD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25C30C-A515-D846-B436-3BEBBA4C8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3F19-BCBB-6D48-8656-858AD7B89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48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1E6F0-5737-6448-AAA3-CFC556EE3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3115BA-FD7B-C246-936F-1389BE332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0DF2-3EBD-1D4F-B283-7F8E65E04721}" type="datetimeFigureOut">
              <a:rPr lang="en-US" smtClean="0"/>
              <a:t>10/2/20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985AEA-0E45-924B-98C3-0D778F2C4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C59BD1-CAC9-BD47-8931-DD48BEBC1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3F19-BCBB-6D48-8656-858AD7B89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74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81EF32-BDFF-974E-B771-885F4807D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0DF2-3EBD-1D4F-B283-7F8E65E04721}" type="datetimeFigureOut">
              <a:rPr lang="en-US" smtClean="0"/>
              <a:t>10/2/20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E54E1B-A437-2449-A16D-AB9F15FB3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BEEFED-AE4A-2C4F-9AA9-2378060AA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3F19-BCBB-6D48-8656-858AD7B89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09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5DFD2-CF4A-AD45-8388-3EDF8E1EB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94794-B854-7D4F-979B-EAE6B75B9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3E3E66-4E3A-2845-ADB8-6B1ED3428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89DD82-B0EC-4A4F-B49E-B83F6BF60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0DF2-3EBD-1D4F-B283-7F8E65E04721}" type="datetimeFigureOut">
              <a:rPr lang="en-US" smtClean="0"/>
              <a:t>10/2/20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A87459-1747-A44D-BDFA-247CADB8E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564D6C-8388-4546-802B-B8AD43396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3F19-BCBB-6D48-8656-858AD7B89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047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1ABBC-5AE3-9340-81FF-0F886265C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A8A6C1-8BA3-E345-BEFB-5539D1DA8A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8A6057-CC3B-A04D-A460-89762DB235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3DC1A0-69FC-BB48-8794-655E0A8FA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0DF2-3EBD-1D4F-B283-7F8E65E04721}" type="datetimeFigureOut">
              <a:rPr lang="en-US" smtClean="0"/>
              <a:t>10/2/20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C22117-663A-A144-B929-A2CC3DB67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499C43-6331-B843-8401-514F72A36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3F19-BCBB-6D48-8656-858AD7B89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2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7767CA-A4F5-DB4E-9463-ABABC3996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EBD83E-2A0B-324D-B3D6-A52A80ED36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EB624-9234-8A4C-83C7-D0360E13C5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20DF2-3EBD-1D4F-B283-7F8E65E04721}" type="datetimeFigureOut">
              <a:rPr lang="en-US" smtClean="0"/>
              <a:t>10/2/20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16D681-E56D-B440-8C4F-BAA532A999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0D2F5B-016E-0B4C-8568-97EA5A790C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73F19-BCBB-6D48-8656-858AD7B89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3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9kG7gwadFTg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7.wdp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GkcqRmdwKlE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8C80387-9EED-0D41-B929-F1EA31C9A060}"/>
              </a:ext>
            </a:extLst>
          </p:cNvPr>
          <p:cNvSpPr txBox="1"/>
          <p:nvPr/>
        </p:nvSpPr>
        <p:spPr>
          <a:xfrm>
            <a:off x="4560081" y="-329184"/>
            <a:ext cx="3860352" cy="77867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50000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1739782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52750-2ECD-A043-A188-83C532B4C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Jellyfish is swimming in circles.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5656537-F47A-094C-9B87-31193CE4A3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5556" r="96667">
                        <a14:foregroundMark x1="41667" y1="12605" x2="41667" y2="12605"/>
                        <a14:backgroundMark x1="32222" y1="47479" x2="32222" y2="47479"/>
                        <a14:backgroundMark x1="32222" y1="45798" x2="32222" y2="45798"/>
                        <a14:backgroundMark x1="31667" y1="63025" x2="31667" y2="63025"/>
                        <a14:backgroundMark x1="26111" y1="96218" x2="26111" y2="96218"/>
                        <a14:backgroundMark x1="27778" y1="92437" x2="27778" y2="92437"/>
                        <a14:backgroundMark x1="28889" y1="90756" x2="28889" y2="90756"/>
                        <a14:backgroundMark x1="52778" y1="86555" x2="52778" y2="86555"/>
                        <a14:backgroundMark x1="53333" y1="78992" x2="53333" y2="78992"/>
                        <a14:backgroundMark x1="49444" y1="74370" x2="49444" y2="74370"/>
                        <a14:backgroundMark x1="41667" y1="57563" x2="41667" y2="57563"/>
                        <a14:backgroundMark x1="41667" y1="44538" x2="41667" y2="44538"/>
                        <a14:backgroundMark x1="41111" y1="59244" x2="41111" y2="59244"/>
                        <a14:backgroundMark x1="42778" y1="54622" x2="42778" y2="54622"/>
                        <a14:backgroundMark x1="42222" y1="47059" x2="42222" y2="47059"/>
                        <a14:backgroundMark x1="42222" y1="45378" x2="42222" y2="45378"/>
                        <a14:backgroundMark x1="43333" y1="48739" x2="43333" y2="48739"/>
                        <a14:backgroundMark x1="41667" y1="42857" x2="41667" y2="42857"/>
                        <a14:backgroundMark x1="48333" y1="42857" x2="48333" y2="42857"/>
                        <a14:backgroundMark x1="58889" y1="42437" x2="58889" y2="42437"/>
                        <a14:backgroundMark x1="56111" y1="45378" x2="56111" y2="45378"/>
                        <a14:backgroundMark x1="56111" y1="47899" x2="56111" y2="47899"/>
                        <a14:backgroundMark x1="56111" y1="50840" x2="56111" y2="50840"/>
                        <a14:backgroundMark x1="58333" y1="59244" x2="58333" y2="59244"/>
                        <a14:backgroundMark x1="58333" y1="63025" x2="58333" y2="63025"/>
                        <a14:backgroundMark x1="75000" y1="46639" x2="75000" y2="46639"/>
                        <a14:backgroundMark x1="75556" y1="61345" x2="75556" y2="61345"/>
                        <a14:backgroundMark x1="76111" y1="65966" x2="76111" y2="65966"/>
                        <a14:backgroundMark x1="77778" y1="70168" x2="77778" y2="70168"/>
                        <a14:backgroundMark x1="80556" y1="74790" x2="80556" y2="74790"/>
                        <a14:backgroundMark x1="81111" y1="81513" x2="81111" y2="81513"/>
                        <a14:backgroundMark x1="80556" y1="86134" x2="80556" y2="86134"/>
                        <a14:backgroundMark x1="80000" y1="88655" x2="80000" y2="88655"/>
                        <a14:backgroundMark x1="81111" y1="91176" x2="81111" y2="91176"/>
                        <a14:backgroundMark x1="81111" y1="92857" x2="81111" y2="9285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556571" y="2479815"/>
            <a:ext cx="2100261" cy="2777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378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CB05F-2F0A-524B-A507-E2C0C4F8C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Jellyfish Song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A2F2835-0C41-7846-8824-EC270B4D803A}"/>
              </a:ext>
            </a:extLst>
          </p:cNvPr>
          <p:cNvSpPr/>
          <p:nvPr/>
        </p:nvSpPr>
        <p:spPr>
          <a:xfrm>
            <a:off x="3582525" y="5873235"/>
            <a:ext cx="4928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https://www.youtube.com/watch?v=9kG7gwadFTg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7CB647-892F-C542-9BC7-43E7E96739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412" b="95176" l="9819" r="100000">
                        <a14:foregroundMark x1="49097" y1="20686" x2="49097" y2="20686"/>
                        <a14:foregroundMark x1="72912" y1="28108" x2="72912" y2="28108"/>
                        <a14:backgroundMark x1="93679" y1="15492" x2="93679" y2="1549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381661" y="1690688"/>
            <a:ext cx="3080497" cy="3748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567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8C80387-9EED-0D41-B929-F1EA31C9A060}"/>
              </a:ext>
            </a:extLst>
          </p:cNvPr>
          <p:cNvSpPr txBox="1"/>
          <p:nvPr/>
        </p:nvSpPr>
        <p:spPr>
          <a:xfrm>
            <a:off x="3858768" y="-329184"/>
            <a:ext cx="3860352" cy="77867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0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4142950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A6ED4-493F-9C43-835B-722FEEF50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J Video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B4F141C-2468-DE43-9C91-C103AF96515A}"/>
              </a:ext>
            </a:extLst>
          </p:cNvPr>
          <p:cNvSpPr/>
          <p:nvPr/>
        </p:nvSpPr>
        <p:spPr>
          <a:xfrm>
            <a:off x="3412720" y="5693620"/>
            <a:ext cx="50602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https://www.youtube.com/watch?v=GkcqRmdwKlE</a:t>
            </a:r>
            <a:r>
              <a:rPr lang="en-US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9701AE-B488-CE43-81EF-5DC09C804E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627" b="98964" l="5034" r="96309">
                        <a14:foregroundMark x1="69463" y1="12176" x2="69463" y2="12176"/>
                        <a14:foregroundMark x1="86913" y1="12694" x2="86913" y2="12694"/>
                        <a14:foregroundMark x1="70470" y1="17876" x2="70470" y2="17876"/>
                        <a14:foregroundMark x1="63087" y1="9067" x2="63087" y2="9067"/>
                        <a14:foregroundMark x1="65101" y1="7772" x2="65101" y2="7772"/>
                        <a14:foregroundMark x1="67785" y1="6995" x2="67785" y2="6995"/>
                        <a14:foregroundMark x1="69799" y1="6736" x2="69799" y2="6736"/>
                        <a14:foregroundMark x1="71812" y1="6995" x2="71812" y2="6995"/>
                        <a14:foregroundMark x1="72819" y1="7772" x2="72819" y2="7772"/>
                        <a14:foregroundMark x1="74161" y1="9067" x2="74161" y2="9067"/>
                        <a14:foregroundMark x1="74497" y1="11399" x2="74497" y2="11399"/>
                        <a14:foregroundMark x1="74161" y1="10363" x2="74161" y2="10363"/>
                        <a14:foregroundMark x1="62752" y1="9845" x2="62752" y2="9845"/>
                        <a14:foregroundMark x1="65436" y1="7513" x2="65436" y2="7513"/>
                        <a14:foregroundMark x1="65436" y1="7254" x2="65436" y2="7254"/>
                        <a14:foregroundMark x1="65436" y1="6995" x2="65436" y2="6995"/>
                        <a14:foregroundMark x1="65772" y1="6477" x2="65772" y2="6477"/>
                        <a14:foregroundMark x1="67785" y1="6477" x2="67785" y2="6477"/>
                        <a14:foregroundMark x1="78859" y1="8808" x2="78859" y2="8808"/>
                        <a14:foregroundMark x1="79866" y1="8290" x2="79866" y2="8290"/>
                        <a14:foregroundMark x1="82886" y1="6995" x2="82886" y2="6995"/>
                        <a14:foregroundMark x1="84228" y1="6477" x2="84228" y2="6477"/>
                        <a14:foregroundMark x1="80872" y1="7513" x2="80872" y2="7513"/>
                        <a14:foregroundMark x1="89597" y1="8290" x2="89597" y2="8290"/>
                        <a14:foregroundMark x1="90604" y1="9326" x2="90604" y2="9326"/>
                        <a14:foregroundMark x1="85906" y1="6477" x2="85906" y2="6477"/>
                        <a14:foregroundMark x1="87248" y1="6995" x2="87248" y2="6995"/>
                        <a14:foregroundMark x1="87919" y1="6995" x2="87919" y2="6995"/>
                        <a14:foregroundMark x1="84899" y1="10881" x2="84899" y2="10881"/>
                        <a14:foregroundMark x1="90940" y1="10881" x2="90940" y2="1088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53643" y="1560713"/>
            <a:ext cx="2922813" cy="378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779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A2A56D7-0C6B-A646-ACF1-ECC0F4F833A4}"/>
              </a:ext>
            </a:extLst>
          </p:cNvPr>
          <p:cNvSpPr txBox="1"/>
          <p:nvPr/>
        </p:nvSpPr>
        <p:spPr>
          <a:xfrm>
            <a:off x="266700" y="1863724"/>
            <a:ext cx="22225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J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18FDED-3BE2-4741-AEEA-02106C9FF6BD}"/>
              </a:ext>
            </a:extLst>
          </p:cNvPr>
          <p:cNvSpPr txBox="1"/>
          <p:nvPr/>
        </p:nvSpPr>
        <p:spPr>
          <a:xfrm>
            <a:off x="9512300" y="1895471"/>
            <a:ext cx="22225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J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2DE93A-CC4F-F743-BDB3-4F25C6B22C9C}"/>
              </a:ext>
            </a:extLst>
          </p:cNvPr>
          <p:cNvSpPr txBox="1"/>
          <p:nvPr/>
        </p:nvSpPr>
        <p:spPr>
          <a:xfrm>
            <a:off x="6464300" y="1895471"/>
            <a:ext cx="22225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J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435438-3B3E-5E44-AFAF-12573EC6EEA0}"/>
              </a:ext>
            </a:extLst>
          </p:cNvPr>
          <p:cNvSpPr txBox="1"/>
          <p:nvPr/>
        </p:nvSpPr>
        <p:spPr>
          <a:xfrm>
            <a:off x="3314700" y="1863724"/>
            <a:ext cx="22225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751641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DAA36-373A-9940-8CEA-71DCAB63C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Let’s Play a Game: Point to the Letter J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ACB2E59-A284-F74C-9802-44E0C2C46A8D}"/>
              </a:ext>
            </a:extLst>
          </p:cNvPr>
          <p:cNvSpPr txBox="1"/>
          <p:nvPr/>
        </p:nvSpPr>
        <p:spPr>
          <a:xfrm>
            <a:off x="1540764" y="2143614"/>
            <a:ext cx="91104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J				  	K</a:t>
            </a:r>
          </a:p>
        </p:txBody>
      </p:sp>
    </p:spTree>
    <p:extLst>
      <p:ext uri="{BB962C8B-B14F-4D97-AF65-F5344CB8AC3E}">
        <p14:creationId xmlns:p14="http://schemas.microsoft.com/office/powerpoint/2010/main" val="1842969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B6158-2B7F-0D45-AADC-DC14B7613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7983FFB-7351-4848-9850-19C00D79B670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Let’s Play a Game: Point to the </a:t>
            </a:r>
            <a:r>
              <a:rPr lang="en-US">
                <a:solidFill>
                  <a:schemeClr val="bg1"/>
                </a:solidFill>
              </a:rPr>
              <a:t>Letter J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654905-28BE-B842-96E7-EBF5DE94BBAF}"/>
              </a:ext>
            </a:extLst>
          </p:cNvPr>
          <p:cNvSpPr txBox="1"/>
          <p:nvPr/>
        </p:nvSpPr>
        <p:spPr>
          <a:xfrm>
            <a:off x="1540764" y="2176272"/>
            <a:ext cx="91104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J				  	D</a:t>
            </a:r>
          </a:p>
        </p:txBody>
      </p:sp>
    </p:spTree>
    <p:extLst>
      <p:ext uri="{BB962C8B-B14F-4D97-AF65-F5344CB8AC3E}">
        <p14:creationId xmlns:p14="http://schemas.microsoft.com/office/powerpoint/2010/main" val="3089151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122BB-E3E6-8A47-AACD-0BDC406AE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460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Let’s Read a Book</a:t>
            </a:r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The Jellyfish Swims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D44B28-AF72-5043-9F44-192B13F7FE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5556" r="96667">
                        <a14:foregroundMark x1="41667" y1="12605" x2="41667" y2="12605"/>
                        <a14:backgroundMark x1="32222" y1="47479" x2="32222" y2="47479"/>
                        <a14:backgroundMark x1="32222" y1="45798" x2="32222" y2="45798"/>
                        <a14:backgroundMark x1="31667" y1="63025" x2="31667" y2="63025"/>
                        <a14:backgroundMark x1="26111" y1="96218" x2="26111" y2="96218"/>
                        <a14:backgroundMark x1="27778" y1="92437" x2="27778" y2="92437"/>
                        <a14:backgroundMark x1="28889" y1="90756" x2="28889" y2="90756"/>
                        <a14:backgroundMark x1="52778" y1="86555" x2="52778" y2="86555"/>
                        <a14:backgroundMark x1="53333" y1="78992" x2="53333" y2="78992"/>
                        <a14:backgroundMark x1="49444" y1="74370" x2="49444" y2="74370"/>
                        <a14:backgroundMark x1="41667" y1="57563" x2="41667" y2="57563"/>
                        <a14:backgroundMark x1="41667" y1="44538" x2="41667" y2="44538"/>
                        <a14:backgroundMark x1="41111" y1="59244" x2="41111" y2="59244"/>
                        <a14:backgroundMark x1="42778" y1="54622" x2="42778" y2="54622"/>
                        <a14:backgroundMark x1="42222" y1="47059" x2="42222" y2="47059"/>
                        <a14:backgroundMark x1="42222" y1="45378" x2="42222" y2="45378"/>
                        <a14:backgroundMark x1="43333" y1="48739" x2="43333" y2="48739"/>
                        <a14:backgroundMark x1="41667" y1="42857" x2="41667" y2="42857"/>
                        <a14:backgroundMark x1="48333" y1="42857" x2="48333" y2="42857"/>
                        <a14:backgroundMark x1="58889" y1="42437" x2="58889" y2="42437"/>
                        <a14:backgroundMark x1="56111" y1="45378" x2="56111" y2="45378"/>
                        <a14:backgroundMark x1="56111" y1="47899" x2="56111" y2="47899"/>
                        <a14:backgroundMark x1="56111" y1="50840" x2="56111" y2="50840"/>
                        <a14:backgroundMark x1="58333" y1="59244" x2="58333" y2="59244"/>
                        <a14:backgroundMark x1="58333" y1="63025" x2="58333" y2="63025"/>
                        <a14:backgroundMark x1="75000" y1="46639" x2="75000" y2="46639"/>
                        <a14:backgroundMark x1="75556" y1="61345" x2="75556" y2="61345"/>
                        <a14:backgroundMark x1="76111" y1="65966" x2="76111" y2="65966"/>
                        <a14:backgroundMark x1="77778" y1="70168" x2="77778" y2="70168"/>
                        <a14:backgroundMark x1="80556" y1="74790" x2="80556" y2="74790"/>
                        <a14:backgroundMark x1="81111" y1="81513" x2="81111" y2="81513"/>
                        <a14:backgroundMark x1="80556" y1="86134" x2="80556" y2="86134"/>
                        <a14:backgroundMark x1="80000" y1="88655" x2="80000" y2="88655"/>
                        <a14:backgroundMark x1="81111" y1="91176" x2="81111" y2="91176"/>
                        <a14:backgroundMark x1="81111" y1="92857" x2="81111" y2="9285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57739" y="2370087"/>
            <a:ext cx="2951188" cy="3902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937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7C0F0-8C15-604C-BC40-4C9569D24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Jellyfish is swimming down.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A978020-82AF-5747-81E4-49459FBB4B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5556" r="96667">
                        <a14:foregroundMark x1="41667" y1="12605" x2="41667" y2="12605"/>
                        <a14:backgroundMark x1="32222" y1="47479" x2="32222" y2="47479"/>
                        <a14:backgroundMark x1="32222" y1="45798" x2="32222" y2="45798"/>
                        <a14:backgroundMark x1="31667" y1="63025" x2="31667" y2="63025"/>
                        <a14:backgroundMark x1="26111" y1="96218" x2="26111" y2="96218"/>
                        <a14:backgroundMark x1="27778" y1="92437" x2="27778" y2="92437"/>
                        <a14:backgroundMark x1="28889" y1="90756" x2="28889" y2="90756"/>
                        <a14:backgroundMark x1="52778" y1="86555" x2="52778" y2="86555"/>
                        <a14:backgroundMark x1="53333" y1="78992" x2="53333" y2="78992"/>
                        <a14:backgroundMark x1="49444" y1="74370" x2="49444" y2="74370"/>
                        <a14:backgroundMark x1="41667" y1="57563" x2="41667" y2="57563"/>
                        <a14:backgroundMark x1="41667" y1="44538" x2="41667" y2="44538"/>
                        <a14:backgroundMark x1="41111" y1="59244" x2="41111" y2="59244"/>
                        <a14:backgroundMark x1="42778" y1="54622" x2="42778" y2="54622"/>
                        <a14:backgroundMark x1="42222" y1="47059" x2="42222" y2="47059"/>
                        <a14:backgroundMark x1="42222" y1="45378" x2="42222" y2="45378"/>
                        <a14:backgroundMark x1="43333" y1="48739" x2="43333" y2="48739"/>
                        <a14:backgroundMark x1="41667" y1="42857" x2="41667" y2="42857"/>
                        <a14:backgroundMark x1="48333" y1="42857" x2="48333" y2="42857"/>
                        <a14:backgroundMark x1="58889" y1="42437" x2="58889" y2="42437"/>
                        <a14:backgroundMark x1="56111" y1="45378" x2="56111" y2="45378"/>
                        <a14:backgroundMark x1="56111" y1="47899" x2="56111" y2="47899"/>
                        <a14:backgroundMark x1="56111" y1="50840" x2="56111" y2="50840"/>
                        <a14:backgroundMark x1="58333" y1="59244" x2="58333" y2="59244"/>
                        <a14:backgroundMark x1="58333" y1="63025" x2="58333" y2="63025"/>
                        <a14:backgroundMark x1="75000" y1="46639" x2="75000" y2="46639"/>
                        <a14:backgroundMark x1="75556" y1="61345" x2="75556" y2="61345"/>
                        <a14:backgroundMark x1="76111" y1="65966" x2="76111" y2="65966"/>
                        <a14:backgroundMark x1="77778" y1="70168" x2="77778" y2="70168"/>
                        <a14:backgroundMark x1="80556" y1="74790" x2="80556" y2="74790"/>
                        <a14:backgroundMark x1="81111" y1="81513" x2="81111" y2="81513"/>
                        <a14:backgroundMark x1="80556" y1="86134" x2="80556" y2="86134"/>
                        <a14:backgroundMark x1="80000" y1="88655" x2="80000" y2="88655"/>
                        <a14:backgroundMark x1="81111" y1="91176" x2="81111" y2="91176"/>
                        <a14:backgroundMark x1="81111" y1="92857" x2="81111" y2="9285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95083" y="3485655"/>
            <a:ext cx="2100261" cy="2777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581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4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A9D1B-2DED-BC41-B4DD-2409D7705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Jellyfish is swimming up.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97E1261-D3DF-3547-81E9-487F213C4E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5556" r="96667">
                        <a14:foregroundMark x1="41667" y1="12605" x2="41667" y2="12605"/>
                        <a14:backgroundMark x1="32222" y1="47479" x2="32222" y2="47479"/>
                        <a14:backgroundMark x1="32222" y1="45798" x2="32222" y2="45798"/>
                        <a14:backgroundMark x1="31667" y1="63025" x2="31667" y2="63025"/>
                        <a14:backgroundMark x1="26111" y1="96218" x2="26111" y2="96218"/>
                        <a14:backgroundMark x1="27778" y1="92437" x2="27778" y2="92437"/>
                        <a14:backgroundMark x1="28889" y1="90756" x2="28889" y2="90756"/>
                        <a14:backgroundMark x1="52778" y1="86555" x2="52778" y2="86555"/>
                        <a14:backgroundMark x1="53333" y1="78992" x2="53333" y2="78992"/>
                        <a14:backgroundMark x1="49444" y1="74370" x2="49444" y2="74370"/>
                        <a14:backgroundMark x1="41667" y1="57563" x2="41667" y2="57563"/>
                        <a14:backgroundMark x1="41667" y1="44538" x2="41667" y2="44538"/>
                        <a14:backgroundMark x1="41111" y1="59244" x2="41111" y2="59244"/>
                        <a14:backgroundMark x1="42778" y1="54622" x2="42778" y2="54622"/>
                        <a14:backgroundMark x1="42222" y1="47059" x2="42222" y2="47059"/>
                        <a14:backgroundMark x1="42222" y1="45378" x2="42222" y2="45378"/>
                        <a14:backgroundMark x1="43333" y1="48739" x2="43333" y2="48739"/>
                        <a14:backgroundMark x1="41667" y1="42857" x2="41667" y2="42857"/>
                        <a14:backgroundMark x1="48333" y1="42857" x2="48333" y2="42857"/>
                        <a14:backgroundMark x1="58889" y1="42437" x2="58889" y2="42437"/>
                        <a14:backgroundMark x1="56111" y1="45378" x2="56111" y2="45378"/>
                        <a14:backgroundMark x1="56111" y1="47899" x2="56111" y2="47899"/>
                        <a14:backgroundMark x1="56111" y1="50840" x2="56111" y2="50840"/>
                        <a14:backgroundMark x1="58333" y1="59244" x2="58333" y2="59244"/>
                        <a14:backgroundMark x1="58333" y1="63025" x2="58333" y2="63025"/>
                        <a14:backgroundMark x1="75000" y1="46639" x2="75000" y2="46639"/>
                        <a14:backgroundMark x1="75556" y1="61345" x2="75556" y2="61345"/>
                        <a14:backgroundMark x1="76111" y1="65966" x2="76111" y2="65966"/>
                        <a14:backgroundMark x1="77778" y1="70168" x2="77778" y2="70168"/>
                        <a14:backgroundMark x1="80556" y1="74790" x2="80556" y2="74790"/>
                        <a14:backgroundMark x1="81111" y1="81513" x2="81111" y2="81513"/>
                        <a14:backgroundMark x1="80556" y1="86134" x2="80556" y2="86134"/>
                        <a14:backgroundMark x1="80000" y1="88655" x2="80000" y2="88655"/>
                        <a14:backgroundMark x1="81111" y1="91176" x2="81111" y2="91176"/>
                        <a14:backgroundMark x1="81111" y1="92857" x2="81111" y2="9285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2875" y="2644407"/>
            <a:ext cx="2100261" cy="2777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506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0D960-E738-A545-BF27-DC8EF80B1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Jellyfish gets big.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5DE8387-1931-0D44-BD43-583CBF825F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5556" r="96667">
                        <a14:foregroundMark x1="41667" y1="12605" x2="41667" y2="12605"/>
                        <a14:backgroundMark x1="32222" y1="47479" x2="32222" y2="47479"/>
                        <a14:backgroundMark x1="32222" y1="45798" x2="32222" y2="45798"/>
                        <a14:backgroundMark x1="31667" y1="63025" x2="31667" y2="63025"/>
                        <a14:backgroundMark x1="26111" y1="96218" x2="26111" y2="96218"/>
                        <a14:backgroundMark x1="27778" y1="92437" x2="27778" y2="92437"/>
                        <a14:backgroundMark x1="28889" y1="90756" x2="28889" y2="90756"/>
                        <a14:backgroundMark x1="52778" y1="86555" x2="52778" y2="86555"/>
                        <a14:backgroundMark x1="53333" y1="78992" x2="53333" y2="78992"/>
                        <a14:backgroundMark x1="49444" y1="74370" x2="49444" y2="74370"/>
                        <a14:backgroundMark x1="41667" y1="57563" x2="41667" y2="57563"/>
                        <a14:backgroundMark x1="41667" y1="44538" x2="41667" y2="44538"/>
                        <a14:backgroundMark x1="41111" y1="59244" x2="41111" y2="59244"/>
                        <a14:backgroundMark x1="42778" y1="54622" x2="42778" y2="54622"/>
                        <a14:backgroundMark x1="42222" y1="47059" x2="42222" y2="47059"/>
                        <a14:backgroundMark x1="42222" y1="45378" x2="42222" y2="45378"/>
                        <a14:backgroundMark x1="43333" y1="48739" x2="43333" y2="48739"/>
                        <a14:backgroundMark x1="41667" y1="42857" x2="41667" y2="42857"/>
                        <a14:backgroundMark x1="48333" y1="42857" x2="48333" y2="42857"/>
                        <a14:backgroundMark x1="58889" y1="42437" x2="58889" y2="42437"/>
                        <a14:backgroundMark x1="56111" y1="45378" x2="56111" y2="45378"/>
                        <a14:backgroundMark x1="56111" y1="47899" x2="56111" y2="47899"/>
                        <a14:backgroundMark x1="56111" y1="50840" x2="56111" y2="50840"/>
                        <a14:backgroundMark x1="58333" y1="59244" x2="58333" y2="59244"/>
                        <a14:backgroundMark x1="58333" y1="63025" x2="58333" y2="63025"/>
                        <a14:backgroundMark x1="75000" y1="46639" x2="75000" y2="46639"/>
                        <a14:backgroundMark x1="75556" y1="61345" x2="75556" y2="61345"/>
                        <a14:backgroundMark x1="76111" y1="65966" x2="76111" y2="65966"/>
                        <a14:backgroundMark x1="77778" y1="70168" x2="77778" y2="70168"/>
                        <a14:backgroundMark x1="80556" y1="74790" x2="80556" y2="74790"/>
                        <a14:backgroundMark x1="81111" y1="81513" x2="81111" y2="81513"/>
                        <a14:backgroundMark x1="80556" y1="86134" x2="80556" y2="86134"/>
                        <a14:backgroundMark x1="80000" y1="88655" x2="80000" y2="88655"/>
                        <a14:backgroundMark x1="81111" y1="91176" x2="81111" y2="91176"/>
                        <a14:backgroundMark x1="81111" y1="92857" x2="81111" y2="9285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389121" y="2186801"/>
            <a:ext cx="3017520" cy="398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900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101</Words>
  <Application>Microsoft Macintosh PowerPoint</Application>
  <PresentationFormat>Widescreen</PresentationFormat>
  <Paragraphs>19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Rounded MT Bold</vt:lpstr>
      <vt:lpstr>Calibri</vt:lpstr>
      <vt:lpstr>Calibri Light</vt:lpstr>
      <vt:lpstr>Times New Roman</vt:lpstr>
      <vt:lpstr>Office Theme</vt:lpstr>
      <vt:lpstr>PowerPoint Presentation</vt:lpstr>
      <vt:lpstr>J Video</vt:lpstr>
      <vt:lpstr>PowerPoint Presentation</vt:lpstr>
      <vt:lpstr>Let’s Play a Game: Point to the Letter J</vt:lpstr>
      <vt:lpstr>PowerPoint Presentation</vt:lpstr>
      <vt:lpstr>Let’s Read a Book  The Jellyfish Swims</vt:lpstr>
      <vt:lpstr>Jellyfish is swimming down.</vt:lpstr>
      <vt:lpstr>Jellyfish is swimming up.</vt:lpstr>
      <vt:lpstr>Jellyfish gets big.</vt:lpstr>
      <vt:lpstr>Jellyfish is swimming in circles. </vt:lpstr>
      <vt:lpstr>Jellyfish Song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32</cp:revision>
  <dcterms:created xsi:type="dcterms:W3CDTF">2020-08-28T17:31:13Z</dcterms:created>
  <dcterms:modified xsi:type="dcterms:W3CDTF">2020-10-02T19:06:40Z</dcterms:modified>
</cp:coreProperties>
</file>