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73" r:id="rId4"/>
    <p:sldId id="286" r:id="rId5"/>
    <p:sldId id="287" r:id="rId6"/>
    <p:sldId id="289" r:id="rId7"/>
    <p:sldId id="290" r:id="rId8"/>
    <p:sldId id="291" r:id="rId9"/>
    <p:sldId id="292" r:id="rId10"/>
    <p:sldId id="293" r:id="rId11"/>
    <p:sldId id="266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4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9"/>
    <p:restoredTop sz="94666"/>
  </p:normalViewPr>
  <p:slideViewPr>
    <p:cSldViewPr snapToGrid="0" snapToObjects="1">
      <p:cViewPr>
        <p:scale>
          <a:sx n="97" d="100"/>
          <a:sy n="97" d="100"/>
        </p:scale>
        <p:origin x="-27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551C-5B23-454A-A623-5A91665ED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27FFC-6C83-8845-8F40-C1888208B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F0A1F-C671-4A45-8C22-758673A2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6AB77-05C0-114F-82D9-4C67C9F8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814E0-FA8C-FC41-B0BF-095E706D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DFE9-2CF2-5B4B-BFEB-4D534F06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94A24-785C-7541-8F37-7B2B74E05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1BA01-0CB0-0645-AA32-4435B5F6C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FD02C-9474-BF48-AAD0-801BC051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F043A-6CBD-0341-94B2-6FF28129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5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7CD61-D784-EC40-B53A-56A1920D0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05073-D5FF-EA49-A9B0-FD3CFD07A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23E16-D920-5C40-81CE-30DFA6AC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CDD14-7935-C041-A441-A5158253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0EE8D-0028-4942-A51B-E78F5EAC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7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11137-FDDD-2244-90CE-A4674765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8473-A2A7-1140-AA20-501703713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2D2A5-AA34-C445-836E-8F084657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FFB7D-1334-F545-B988-8210502A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89819-6A13-5741-81B7-5147C72E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4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8494A-E19E-874E-B732-561C7FB5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36E4F-AAA2-B842-8662-49035DCDC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04985-2A54-FD4F-BDFC-ED411081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83712-1C5C-6244-99DE-D798A52D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9610A-7B10-E34E-9F3B-2C45562E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0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B1EA-B1D1-7A4A-970E-72B6970C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72F71-60C6-A444-BA2F-934BC6BA3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04493-6DB7-4749-A086-9F34571CE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9E165-1B71-6843-86A4-66910198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D75DB-47B5-B948-AB67-FC972828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CFC2-719C-0442-89D2-44404C9D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1A5C-0DDF-C44C-9D36-F9862010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BCA41-6F47-C04D-ADA6-2B24EADD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789DF-B515-5D46-8CB9-F0DCDD78E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7C4E7-08AC-DB4C-9694-48A9DC18E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1E94E-6CCB-4A41-9BF3-7FF1C592F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E2B97-87AE-A043-A9A8-E36E607D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937F6-C800-7941-AC6B-ECA3A8FA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25C30C-A515-D846-B436-3BEBBA4C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E6F0-5737-6448-AAA3-CFC556EE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115BA-FD7B-C246-936F-1389BE33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85AEA-0E45-924B-98C3-0D778F2C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59BD1-CAC9-BD47-8931-DD48BEBC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1EF32-BDFF-974E-B771-885F4807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54E1B-A437-2449-A16D-AB9F15FB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EEFED-AE4A-2C4F-9AA9-2378060A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DFD2-CF4A-AD45-8388-3EDF8E1EB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94794-B854-7D4F-979B-EAE6B75B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E3E66-4E3A-2845-ADB8-6B1ED342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9DD82-B0EC-4A4F-B49E-B83F6BF6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87459-1747-A44D-BDFA-247CADB8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64D6C-8388-4546-802B-B8AD4339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4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ABBC-5AE3-9340-81FF-0F886265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A6C1-8BA3-E345-BEFB-5539D1DA8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A6057-CC3B-A04D-A460-89762DB23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DC1A0-69FC-BB48-8794-655E0A8F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22117-663A-A144-B929-A2CC3DB6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99C43-6331-B843-8401-514F72A3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767CA-A4F5-DB4E-9463-ABABC399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BD83E-2A0B-324D-B3D6-A52A80ED3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EB624-9234-8A4C-83C7-D0360E13C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D681-E56D-B440-8C4F-BAA532A99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D2F5B-016E-0B4C-8568-97EA5A790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0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0eISTuHEnjY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GkcqRmdwKlE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8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C80387-9EED-0D41-B929-F1EA31C9A060}"/>
              </a:ext>
            </a:extLst>
          </p:cNvPr>
          <p:cNvSpPr txBox="1"/>
          <p:nvPr/>
        </p:nvSpPr>
        <p:spPr>
          <a:xfrm>
            <a:off x="3727321" y="-329184"/>
            <a:ext cx="5525872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73978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53BC-9F4A-5A4B-93A2-4DD1FB0C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mouse looks for the cheese.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AC9B8-0FE7-304B-9C4F-7B396A7C2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" b="100000" l="0" r="9864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19199" y="2155133"/>
            <a:ext cx="2795105" cy="35127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777C54-DEEA-1F44-8CF2-9A5F07B568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60" b="89937" l="9896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1455" y="3434853"/>
            <a:ext cx="1151189" cy="95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169 C 0.00417 0.01759 0.00782 0.01875 0.01146 0.01875 C 0.01433 0.01875 0.01732 0.01782 0.02019 0.0169 C 0.04232 0.01065 0.02292 0.01482 0.05391 0.00347 C 0.05703 0.00232 0.06042 0.00208 0.06368 0.00139 C 0.07982 -0.00625 0.09323 -0.01296 0.11042 -0.01782 C 0.14206 -0.02662 0.14883 -0.02685 0.17448 -0.0294 C 0.20964 -0.03773 0.17917 -0.03171 0.24193 -0.03518 C 0.2474 -0.03565 0.25274 -0.03657 0.25821 -0.03727 L 0.2767 -0.03912 C 0.27917 -0.03935 0.29232 -0.04213 0.29519 -0.04306 C 0.2974 -0.04352 0.29948 -0.04444 0.3017 -0.04491 C 0.30599 -0.04583 0.31042 -0.04606 0.31472 -0.04676 C 0.31849 -0.04745 0.325 -0.04954 0.32891 -0.05069 L 0.33542 -0.05463 C 0.33646 -0.05509 0.3375 -0.05625 0.33868 -0.05648 L 0.35821 -0.06042 C 0.3625 -0.06111 0.36693 -0.06134 0.37123 -0.06227 C 0.37631 -0.06343 0.38138 -0.06528 0.38646 -0.0662 L 0.3974 -0.06806 C 0.40065 -0.06875 0.40391 -0.06944 0.40716 -0.06991 C 0.41185 -0.07083 0.41654 -0.07106 0.42123 -0.07199 C 0.42383 -0.07245 0.42631 -0.07315 0.42891 -0.07384 L 0.4375 -0.07569 C 0.45274 -0.0787 0.45091 -0.07755 0.46901 -0.07963 C 0.47383 -0.08009 0.47852 -0.08102 0.48321 -0.08148 L 0.61901 -0.07963 C 0.62097 -0.07963 0.62266 -0.07847 0.62448 -0.07778 C 0.62748 -0.07639 0.62865 -0.07546 0.63099 -0.07199 C 0.63177 -0.07083 0.63243 -0.06944 0.63321 -0.06806 C 0.63282 -0.06157 0.63295 -0.05509 0.63216 -0.04884 C 0.63177 -0.04583 0.6306 -0.04375 0.62995 -0.04097 C 0.62605 -0.02384 0.62982 -0.03472 0.62565 -0.02361 C 0.62526 -0.02176 0.625 -0.01968 0.62448 -0.01782 C 0.62097 -0.00417 0.62136 -0.00579 0.61797 0.00347 C 0.61758 0.00532 0.61745 0.00741 0.61693 0.00926 C 0.61628 0.01134 0.61524 0.01296 0.61472 0.01505 C 0.61381 0.01875 0.61328 0.02269 0.6125 0.02662 L 0.61146 0.03241 C 0.61224 0.04213 0.61224 0.05185 0.61368 0.06134 C 0.61459 0.06759 0.61771 0.06968 0.62019 0.07292 C 0.62253 0.07593 0.62526 0.07986 0.62774 0.08264 C 0.62917 0.08403 0.63073 0.08472 0.63216 0.08634 C 0.63399 0.08866 0.63568 0.09167 0.6375 0.09421 C 0.6418 0.09977 0.64011 0.09676 0.64519 0.10185 C 0.64636 0.10301 0.64714 0.10486 0.64844 0.10579 C 0.65118 0.10764 0.65716 0.10972 0.65716 0.10972 C 0.6694 0.10903 0.68177 0.1088 0.69401 0.10764 C 0.69584 0.10741 0.70196 0.10463 0.70391 0.1037 C 0.71315 0.09282 0.70144 0.10602 0.71042 0.09792 C 0.71875 0.09051 0.70873 0.09699 0.71693 0.09213 C 0.72631 0.08125 0.71446 0.09444 0.72344 0.08634 C 0.7319 0.07894 0.72175 0.08542 0.72995 0.08056 C 0.73073 0.0787 0.73125 0.07639 0.73216 0.07477 C 0.73594 0.06806 0.73529 0.07454 0.7375 0.06528 C 0.73855 0.06157 0.73907 0.05741 0.73972 0.0537 L 0.74193 0.04213 C 0.74232 0.04005 0.74271 0.03819 0.74297 0.03611 L 0.74414 0.02847 C 0.74375 -0.01273 0.74401 -0.07893 0.74193 -0.12801 C 0.74128 -0.14143 0.74024 -0.15486 0.73972 -0.16852 C 0.73933 -0.1794 0.7392 -0.19051 0.73868 -0.20139 C 0.73841 -0.20532 0.73959 -0.21157 0.7375 -0.21296 C 0.73099 -0.2169 0.72383 -0.21412 0.71693 -0.21481 C 0.70157 -0.21366 0.69701 -0.21505 0.68542 -0.21088 C 0.68386 -0.21042 0.68243 -0.20972 0.68099 -0.20903 C 0.67878 -0.20787 0.67448 -0.20509 0.67448 -0.20509 C 0.67344 -0.20393 0.67227 -0.20278 0.67123 -0.20139 C 0.67045 -0.20023 0.66993 -0.19861 0.66901 -0.19745 C 0.66693 -0.19468 0.66446 -0.19306 0.6625 -0.18981 C 0.6573 -0.18032 0.66368 -0.19236 0.65821 -0.18009 C 0.65756 -0.1787 0.65677 -0.17755 0.65599 -0.17616 C 0.65326 -0.16111 0.65782 -0.18287 0.64948 -0.16065 C 0.64883 -0.1588 0.64818 -0.15671 0.6474 -0.15486 C 0.64115 -0.1412 0.64974 -0.16319 0.64297 -0.14537 C 0.6418 -0.13935 0.64037 -0.13241 0.63972 -0.12593 C 0.63933 -0.12153 0.63907 -0.1169 0.63868 -0.1125 C 0.63802 -0.10602 0.63646 -0.09931 0.63542 -0.09306 L 0.63321 -0.08148 C 0.63282 -0.07963 0.63269 -0.07755 0.63216 -0.07569 L 0.63099 -0.07199 " pathEditMode="relative" ptsTypes="AAAAAAAAAAAAAAAAAAAAAAAAAAAAAAAAAAAAAAAAAAAAAAAAAAAAAAAAAAAAAAAAAAAAAAAAAAAAAAA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B05F-2F0A-524B-A507-E2C0C4F8C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Hickory Dickory Dock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293486-8FFC-B642-A1B6-CB6E037899C9}"/>
              </a:ext>
            </a:extLst>
          </p:cNvPr>
          <p:cNvSpPr/>
          <p:nvPr/>
        </p:nvSpPr>
        <p:spPr>
          <a:xfrm>
            <a:off x="3667643" y="5618566"/>
            <a:ext cx="4856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https://www.youtube.com/watch?v=0eISTuHEnjY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08E0AD-70F3-984C-A638-95DD2883B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04" b="94907" l="0" r="98182">
                        <a14:foregroundMark x1="29091" y1="30556" x2="29091" y2="30556"/>
                        <a14:foregroundMark x1="43636" y1="31019" x2="43636" y2="31019"/>
                        <a14:foregroundMark x1="35909" y1="44907" x2="35909" y2="44907"/>
                        <a14:backgroundMark x1="52727" y1="45833" x2="52727" y2="45833"/>
                        <a14:backgroundMark x1="20909" y1="47222" x2="20909" y2="472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6590" y="1690688"/>
            <a:ext cx="3465095" cy="340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6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C80387-9EED-0D41-B929-F1EA31C9A060}"/>
              </a:ext>
            </a:extLst>
          </p:cNvPr>
          <p:cNvSpPr txBox="1"/>
          <p:nvPr/>
        </p:nvSpPr>
        <p:spPr>
          <a:xfrm>
            <a:off x="3858768" y="-329184"/>
            <a:ext cx="5525872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4295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6ED4-493F-9C43-835B-722FEEF5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 Video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4F141C-2468-DE43-9C91-C103AF96515A}"/>
              </a:ext>
            </a:extLst>
          </p:cNvPr>
          <p:cNvSpPr/>
          <p:nvPr/>
        </p:nvSpPr>
        <p:spPr>
          <a:xfrm>
            <a:off x="3412720" y="5693620"/>
            <a:ext cx="5060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https://www.youtube.com/watch?v=GkcqRmdwKlE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9701AE-B488-CE43-81EF-5DC09C804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27" b="98964" l="5034" r="96309">
                        <a14:foregroundMark x1="69463" y1="12176" x2="69463" y2="12176"/>
                        <a14:foregroundMark x1="86913" y1="12694" x2="86913" y2="12694"/>
                        <a14:foregroundMark x1="70470" y1="17876" x2="70470" y2="17876"/>
                        <a14:foregroundMark x1="63087" y1="9067" x2="63087" y2="9067"/>
                        <a14:foregroundMark x1="65101" y1="7772" x2="65101" y2="7772"/>
                        <a14:foregroundMark x1="67785" y1="6995" x2="67785" y2="6995"/>
                        <a14:foregroundMark x1="69799" y1="6736" x2="69799" y2="6736"/>
                        <a14:foregroundMark x1="71812" y1="6995" x2="71812" y2="6995"/>
                        <a14:foregroundMark x1="72819" y1="7772" x2="72819" y2="7772"/>
                        <a14:foregroundMark x1="74161" y1="9067" x2="74161" y2="9067"/>
                        <a14:foregroundMark x1="74497" y1="11399" x2="74497" y2="11399"/>
                        <a14:foregroundMark x1="74161" y1="10363" x2="74161" y2="10363"/>
                        <a14:foregroundMark x1="62752" y1="9845" x2="62752" y2="9845"/>
                        <a14:foregroundMark x1="65436" y1="7513" x2="65436" y2="7513"/>
                        <a14:foregroundMark x1="65436" y1="7254" x2="65436" y2="7254"/>
                        <a14:foregroundMark x1="65436" y1="6995" x2="65436" y2="6995"/>
                        <a14:foregroundMark x1="65772" y1="6477" x2="65772" y2="6477"/>
                        <a14:foregroundMark x1="67785" y1="6477" x2="67785" y2="6477"/>
                        <a14:foregroundMark x1="78859" y1="8808" x2="78859" y2="8808"/>
                        <a14:foregroundMark x1="79866" y1="8290" x2="79866" y2="8290"/>
                        <a14:foregroundMark x1="82886" y1="6995" x2="82886" y2="6995"/>
                        <a14:foregroundMark x1="84228" y1="6477" x2="84228" y2="6477"/>
                        <a14:foregroundMark x1="80872" y1="7513" x2="80872" y2="7513"/>
                        <a14:foregroundMark x1="89597" y1="8290" x2="89597" y2="8290"/>
                        <a14:foregroundMark x1="90604" y1="9326" x2="90604" y2="9326"/>
                        <a14:foregroundMark x1="85906" y1="6477" x2="85906" y2="6477"/>
                        <a14:foregroundMark x1="87248" y1="6995" x2="87248" y2="6995"/>
                        <a14:foregroundMark x1="87919" y1="6995" x2="87919" y2="6995"/>
                        <a14:foregroundMark x1="84899" y1="10881" x2="84899" y2="10881"/>
                        <a14:foregroundMark x1="90940" y1="10881" x2="90940" y2="108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3643" y="1560713"/>
            <a:ext cx="2922813" cy="37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7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2A56D7-0C6B-A646-ACF1-ECC0F4F833A4}"/>
              </a:ext>
            </a:extLst>
          </p:cNvPr>
          <p:cNvSpPr txBox="1"/>
          <p:nvPr/>
        </p:nvSpPr>
        <p:spPr>
          <a:xfrm>
            <a:off x="266700" y="1863724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8FDED-3BE2-4741-AEEA-02106C9FF6BD}"/>
              </a:ext>
            </a:extLst>
          </p:cNvPr>
          <p:cNvSpPr txBox="1"/>
          <p:nvPr/>
        </p:nvSpPr>
        <p:spPr>
          <a:xfrm>
            <a:off x="9512300" y="1895471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DE93A-CC4F-F743-BDB3-4F25C6B22C9C}"/>
              </a:ext>
            </a:extLst>
          </p:cNvPr>
          <p:cNvSpPr txBox="1"/>
          <p:nvPr/>
        </p:nvSpPr>
        <p:spPr>
          <a:xfrm>
            <a:off x="6464300" y="1895471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435438-3B3E-5E44-AFAF-12573EC6EEA0}"/>
              </a:ext>
            </a:extLst>
          </p:cNvPr>
          <p:cNvSpPr txBox="1"/>
          <p:nvPr/>
        </p:nvSpPr>
        <p:spPr>
          <a:xfrm>
            <a:off x="3314700" y="1863724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5164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AA36-373A-9940-8CEA-71DCAB63C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Let’s Play a Game: Point to the Letter 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CB2E59-A284-F74C-9802-44E0C2C46A8D}"/>
              </a:ext>
            </a:extLst>
          </p:cNvPr>
          <p:cNvSpPr txBox="1"/>
          <p:nvPr/>
        </p:nvSpPr>
        <p:spPr>
          <a:xfrm>
            <a:off x="1540764" y="2143614"/>
            <a:ext cx="9110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				  O</a:t>
            </a:r>
          </a:p>
        </p:txBody>
      </p:sp>
    </p:spTree>
    <p:extLst>
      <p:ext uri="{BB962C8B-B14F-4D97-AF65-F5344CB8AC3E}">
        <p14:creationId xmlns:p14="http://schemas.microsoft.com/office/powerpoint/2010/main" val="184296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6158-2B7F-0D45-AADC-DC14B761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983FFB-7351-4848-9850-19C00D79B67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Let’s Play a Game: Point to the Letter 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54905-28BE-B842-96E7-EBF5DE94BBAF}"/>
              </a:ext>
            </a:extLst>
          </p:cNvPr>
          <p:cNvSpPr txBox="1"/>
          <p:nvPr/>
        </p:nvSpPr>
        <p:spPr>
          <a:xfrm>
            <a:off x="1540764" y="2176272"/>
            <a:ext cx="9110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			  	T</a:t>
            </a:r>
          </a:p>
        </p:txBody>
      </p:sp>
    </p:spTree>
    <p:extLst>
      <p:ext uri="{BB962C8B-B14F-4D97-AF65-F5344CB8AC3E}">
        <p14:creationId xmlns:p14="http://schemas.microsoft.com/office/powerpoint/2010/main" val="308915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22BB-E3E6-8A47-AACD-0BDC406A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6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Let’s Read a Book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Mouse Finds the Cheese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0B458B-BC54-FB48-B823-CE7260AA1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95" b="97198" l="4612" r="96602">
                        <a14:foregroundMark x1="40049" y1="83836" x2="40049" y2="83836"/>
                        <a14:foregroundMark x1="30583" y1="86638" x2="30583" y2="86638"/>
                        <a14:foregroundMark x1="48544" y1="92241" x2="48544" y2="92241"/>
                        <a14:foregroundMark x1="76699" y1="81681" x2="76699" y2="81681"/>
                        <a14:foregroundMark x1="41262" y1="82328" x2="41262" y2="82328"/>
                        <a14:foregroundMark x1="56553" y1="88793" x2="56553" y2="88793"/>
                        <a14:foregroundMark x1="42233" y1="85129" x2="42233" y2="85129"/>
                        <a14:foregroundMark x1="33981" y1="85129" x2="33981" y2="85129"/>
                        <a14:foregroundMark x1="52427" y1="90733" x2="52427" y2="90733"/>
                        <a14:foregroundMark x1="64320" y1="87284" x2="64320" y2="87284"/>
                        <a14:foregroundMark x1="47330" y1="94181" x2="47330" y2="94181"/>
                        <a14:foregroundMark x1="88835" y1="90086" x2="88835" y2="90086"/>
                        <a14:foregroundMark x1="52913" y1="26293" x2="52913" y2="26293"/>
                        <a14:foregroundMark x1="54854" y1="28233" x2="54854" y2="28233"/>
                        <a14:foregroundMark x1="49757" y1="25647" x2="49757" y2="25647"/>
                        <a14:foregroundMark x1="33738" y1="25000" x2="33738" y2="25000"/>
                        <a14:foregroundMark x1="38107" y1="26509" x2="38107" y2="26509"/>
                        <a14:foregroundMark x1="32039" y1="30388" x2="32039" y2="30388"/>
                        <a14:foregroundMark x1="37379" y1="30819" x2="37379" y2="30819"/>
                        <a14:foregroundMark x1="32767" y1="34052" x2="32767" y2="34052"/>
                        <a14:foregroundMark x1="40049" y1="27586" x2="40049" y2="27586"/>
                        <a14:foregroundMark x1="36650" y1="25000" x2="36650" y2="25000"/>
                        <a14:foregroundMark x1="32039" y1="27586" x2="32039" y2="27586"/>
                        <a14:foregroundMark x1="39320" y1="29095" x2="39320" y2="29095"/>
                        <a14:foregroundMark x1="54126" y1="91379" x2="54126" y2="91379"/>
                        <a14:foregroundMark x1="31796" y1="88362" x2="31796" y2="88362"/>
                        <a14:foregroundMark x1="70631" y1="82543" x2="70631" y2="82543"/>
                        <a14:foregroundMark x1="91748" y1="85560" x2="91748" y2="8556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84743" y="2387804"/>
            <a:ext cx="3622514" cy="407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37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53BC-9F4A-5A4B-93A2-4DD1FB0C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mouse looks for the cheese.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AC9B8-0FE7-304B-9C4F-7B396A7C2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" b="100000" l="0" r="9864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19199" y="2155133"/>
            <a:ext cx="2795105" cy="35127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777C54-DEEA-1F44-8CF2-9A5F07B568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60" b="89937" l="9896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1455" y="3434853"/>
            <a:ext cx="1151189" cy="95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3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C 0.00365 0.00069 0.0073 0.00208 0.01094 0.00208 C 0.01289 0.00208 0.01459 0.00046 0.01654 -3.7037E-7 C 0.02071 -0.00093 0.02487 -0.00093 0.02891 -0.00185 C 0.0362 -0.00347 0.04375 -0.00556 0.05105 -0.00764 C 0.05339 -0.00833 0.0556 -0.00856 0.05795 -0.00949 C 0.0694 -0.01435 0.06446 -0.01713 0.08151 -0.0213 L 0.08985 -0.02315 C 0.09258 -0.025 0.09506 -0.02755 0.09805 -0.02893 C 0.10078 -0.03009 0.10378 -0.02986 0.10638 -0.03079 C 0.10925 -0.03194 0.11185 -0.03356 0.11472 -0.03472 C 0.11784 -0.03611 0.1211 -0.03727 0.12448 -0.03866 C 0.1306 -0.0412 0.14154 -0.04676 0.14649 -0.05023 C 0.14831 -0.05139 0.15013 -0.05301 0.15196 -0.05417 C 0.1543 -0.05532 0.16263 -0.05741 0.16459 -0.05787 C 0.16589 -0.05926 0.16706 -0.06111 0.16875 -0.06181 C 0.17526 -0.06505 0.18177 -0.06528 0.18802 -0.06944 C 0.18998 -0.07083 0.19167 -0.07222 0.19362 -0.07338 C 0.2017 -0.07801 0.20026 -0.07639 0.20743 -0.07917 C 0.20886 -0.07986 0.21016 -0.08079 0.21146 -0.08125 C 0.21758 -0.0831 0.22344 -0.08356 0.22956 -0.08495 C 0.23138 -0.08542 0.23321 -0.08657 0.23503 -0.08704 C 0.2392 -0.08773 0.24336 -0.08796 0.24753 -0.08889 C 0.24987 -0.08935 0.25209 -0.09028 0.25443 -0.09074 C 0.25912 -0.09167 0.26381 -0.09213 0.26823 -0.09282 C 0.27058 -0.09329 0.27292 -0.09421 0.27513 -0.09468 C 0.28711 -0.09676 0.28881 -0.0956 0.2987 -0.09861 C 0.30235 -0.09954 0.30625 -0.10116 0.3099 -0.10231 C 0.31172 -0.10301 0.31355 -0.10347 0.31537 -0.1044 C 0.3181 -0.10556 0.32084 -0.10718 0.32357 -0.1081 C 0.32852 -0.10995 0.33086 -0.11088 0.33607 -0.11204 C 0.34401 -0.11389 0.35196 -0.11458 0.35964 -0.11782 C 0.36237 -0.11898 0.36524 -0.12037 0.36784 -0.12176 L 0.37201 -0.12361 C 0.37357 -0.125 0.37448 -0.12708 0.37618 -0.12755 C 0.38099 -0.1287 0.38151 -0.12176 0.38308 -0.11782 C 0.38399 -0.11574 0.3849 -0.11412 0.38594 -0.11204 C 0.38646 -0.1081 0.38672 -0.1044 0.38724 -0.10046 C 0.38972 -0.0831 0.38763 -0.10324 0.39011 -0.0831 C 0.39063 -0.07847 0.39089 -0.07407 0.39141 -0.06944 C 0.39193 -0.00949 0.39297 0.17014 0.39297 0.11019 " pathEditMode="relative" rAng="0" ptsTypes="AAAAAAAAAAAAAAAAAAAAAAAAAAAAAAAAAAAAAAA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4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53BC-9F4A-5A4B-93A2-4DD1FB0C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mouse looks for the cheese.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AC9B8-0FE7-304B-9C4F-7B396A7C2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" b="100000" l="0" r="9864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200" y="3096037"/>
            <a:ext cx="2795105" cy="35127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777C54-DEEA-1F44-8CF2-9A5F07B568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60" b="89937" l="9896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1455" y="3434853"/>
            <a:ext cx="1151189" cy="95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5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486 C 0.00378 -0.00301 0.00756 -0.00185 0.01133 -0.00047 C 0.01289 0.00023 0.0142 0.00278 0.01563 0.00278 C 0.04011 0.00278 0.06446 0.00069 0.08894 -0.00047 L 0.09623 -0.00232 C 0.09896 -0.00301 0.10183 -0.00371 0.10482 -0.00486 C 0.10912 -0.00695 0.11315 -0.00996 0.11771 -0.01204 L 0.12331 -0.01459 C 0.12526 -0.01644 0.12722 -0.0176 0.12917 -0.01898 C 0.13438 -0.02269 0.13594 -0.02408 0.14063 -0.02662 C 0.14219 -0.02778 0.14336 -0.02963 0.14493 -0.03102 C 0.14623 -0.03218 0.14779 -0.03218 0.14922 -0.03357 C 0.15131 -0.03472 0.15313 -0.03611 0.15508 -0.03797 C 0.15743 -0.04051 0.1599 -0.04306 0.16224 -0.0456 C 0.1642 -0.04746 0.16589 -0.0507 0.16797 -0.05255 C 0.1694 -0.05394 0.17084 -0.05394 0.17227 -0.0544 C 0.178 -0.06412 0.17188 -0.05579 0.17956 -0.06158 C 0.1905 -0.07107 0.17722 -0.06273 0.18815 -0.06922 L 0.19675 -0.07801 C 0.19805 -0.07986 0.19935 -0.08241 0.20105 -0.0831 C 0.20235 -0.0838 0.20391 -0.08426 0.20534 -0.08565 C 0.2069 -0.08681 0.20808 -0.08889 0.20964 -0.09005 C 0.21146 -0.0919 0.21341 -0.09329 0.21537 -0.09514 C 0.22305 -0.10787 0.2181 -0.10023 0.23112 -0.11621 C 0.23308 -0.11875 0.23529 -0.1206 0.23698 -0.12315 C 0.23894 -0.12639 0.24102 -0.1294 0.24271 -0.13334 C 0.24427 -0.13588 0.24532 -0.13959 0.24701 -0.14213 C 0.2487 -0.14537 0.25118 -0.14653 0.25261 -0.14977 C 0.25391 -0.15162 0.25456 -0.15417 0.2556 -0.15672 C 0.2569 -0.15926 0.25873 -0.16111 0.2599 -0.16366 C 0.26485 -0.17523 0.26107 -0.17014 0.2642 -0.18033 C 0.26511 -0.18287 0.26615 -0.18472 0.26719 -0.18727 C 0.26797 -0.19352 0.27058 -0.2088 0.27006 -0.21389 C 0.26953 -0.21644 0.26719 -0.21829 0.26576 -0.22084 C 0.26368 -0.21898 0.26198 -0.21713 0.2599 -0.21574 C 0.25847 -0.21459 0.2569 -0.21459 0.2556 -0.21389 C 0.25313 -0.21204 0.25078 -0.21019 0.24831 -0.2088 C 0.24753 -0.20695 0.24662 -0.20579 0.24558 -0.20371 C 0.2418 -0.2 0.23789 -0.19607 0.23412 -0.19236 C 0.23269 -0.19051 0.23099 -0.18912 0.22982 -0.18727 C 0.2267 -0.18287 0.22396 -0.17778 0.2211 -0.17338 C 0.21966 -0.17084 0.2181 -0.16875 0.2168 -0.16574 C 0.21498 -0.1625 0.21302 -0.1581 0.21094 -0.15417 C 0.20743 -0.14792 0.20261 -0.14283 0.19961 -0.13519 C 0.19857 -0.13334 0.19779 -0.13079 0.19675 -0.12824 C 0.19401 -0.12176 0.19063 -0.11551 0.18815 -0.10903 C 0.18412 -0.09908 0.18633 -0.10394 0.18086 -0.09514 C 0.18034 -0.0926 0.17956 -0.09074 0.17956 -0.0882 C 0.17956 -0.0838 0.17982 -0.07986 0.18086 -0.07616 C 0.18256 -0.06968 0.18998 -0.05834 0.19245 -0.0544 C 0.20495 -0.03426 0.18894 -0.05903 0.20105 -0.04306 C 0.20261 -0.04051 0.20378 -0.03797 0.20534 -0.03542 C 0.20664 -0.03426 0.20821 -0.03287 0.20964 -0.03102 C 0.21068 -0.02963 0.21133 -0.02709 0.2125 -0.02662 C 0.21823 -0.02014 0.21719 -0.02269 0.22253 -0.01898 C 0.23308 -0.01135 0.22344 -0.01644 0.23412 -0.01204 C 0.23789 -0.0125 0.24974 -0.01204 0.2556 -0.01644 C 0.25716 -0.01829 0.25847 -0.01968 0.2599 -0.02153 C 0.26263 -0.03472 0.25951 -0.02269 0.2642 -0.03357 C 0.26628 -0.03797 0.26745 -0.04375 0.27006 -0.04746 C 0.27097 -0.04885 0.27201 -0.0507 0.27279 -0.05255 C 0.28021 -0.06713 0.27422 -0.05648 0.28138 -0.07361 C 0.28334 -0.07801 0.28542 -0.08125 0.28724 -0.08565 C 0.28881 -0.08935 0.28998 -0.09398 0.29154 -0.09699 C 0.29284 -0.10093 0.29453 -0.10347 0.29584 -0.10718 C 0.29779 -0.11158 0.30157 -0.1213 0.30157 -0.1206 C 0.30534 -0.14607 0.30013 -0.11667 0.30586 -0.13773 C 0.3086 -0.14792 0.3086 -0.15162 0.31016 -0.16111 C 0.31159 -0.16945 0.31185 -0.16945 0.31446 -0.17778 C 0.31537 -0.18472 0.31615 -0.19236 0.31745 -0.19931 C 0.31823 -0.20371 0.3194 -0.20834 0.32032 -0.21389 C 0.32201 -0.22547 0.32097 -0.21968 0.32305 -0.22986 C 0.32565 -0.27107 0.32253 -0.23866 0.32735 -0.26783 C 0.32813 -0.27176 0.32826 -0.27616 0.32891 -0.2801 C 0.3306 -0.28959 0.33243 -0.29908 0.33464 -0.30857 C 0.33568 -0.3125 0.33633 -0.31621 0.3375 -0.31991 C 0.34011 -0.32824 0.34414 -0.33519 0.3461 -0.34422 C 0.35352 -0.37408 0.34388 -0.33658 0.35339 -0.3676 C 0.35404 -0.36945 0.35404 -0.37269 0.35469 -0.37454 C 0.35599 -0.37847 0.35782 -0.38102 0.35912 -0.38426 C 0.37357 -0.42222 0.35352 -0.37153 0.36341 -0.4007 C 0.36511 -0.40579 0.36719 -0.41019 0.36901 -0.41459 L 0.37201 -0.42153 L 0.43672 -0.41968 C 0.43802 -0.41968 0.43946 -0.41783 0.44102 -0.41713 C 0.44571 -0.41528 0.44896 -0.41412 0.45391 -0.41273 C 0.46042 -0.40579 0.4655 -0.40255 0.46823 -0.38935 C 0.46927 -0.38426 0.47045 -0.37963 0.4711 -0.37454 C 0.47162 -0.37153 0.47214 -0.36204 0.47253 -0.36505 C 0.47331 -0.37199 0.47253 -0.37917 0.47253 -0.38681 " pathEditMode="relative" rAng="0" ptsTypes="AAAAAAAAAAAAAAAAAAAAAAAAAAAAAAAAAAAAAAAAAAAAAAAAAAAAAAAAAAAAAAAAAAAAAAAAAAAAAAAAAAAAAAAA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33" y="-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53BC-9F4A-5A4B-93A2-4DD1FB0C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mouse looks for the cheese.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AC9B8-0FE7-304B-9C4F-7B396A7C2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" b="100000" l="0" r="9864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19199" y="2155133"/>
            <a:ext cx="2795105" cy="35127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777C54-DEEA-1F44-8CF2-9A5F07B568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660" b="89937" l="9896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1455" y="3434853"/>
            <a:ext cx="1151189" cy="95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C 0.0164 0.00416 -0.00196 2.59259E-6 0.025 0.00393 C 0.02786 0.0044 0.03073 0.00532 0.03359 0.00578 C 0.03763 0.00648 0.04166 0.00694 0.04557 0.00764 C 0.04921 0.00856 0.05299 0.00972 0.05651 0.01157 C 0.05755 0.01227 0.05859 0.01296 0.05976 0.01342 C 0.06145 0.01435 0.06328 0.01481 0.0651 0.01551 C 0.06731 0.0162 0.06953 0.01666 0.07174 0.01736 C 0.07317 0.01782 0.07461 0.01875 0.07604 0.01944 C 0.07825 0.02014 0.08033 0.02037 0.08255 0.02129 C 0.08541 0.02245 0.08841 0.02338 0.09127 0.02523 L 0.09778 0.02893 C 0.09882 0.03032 0.1026 0.03541 0.10429 0.03472 C 0.10533 0.03449 0.10573 0.03217 0.10651 0.03102 C 0.10755 0.03148 0.10859 0.03287 0.10976 0.03287 C 0.11093 0.03287 0.11185 0.03148 0.11302 0.03102 C 0.11484 0.03009 0.11666 0.02986 0.11849 0.02893 C 0.11953 0.02847 0.12057 0.02731 0.12174 0.02708 C 0.12669 0.02546 0.1319 0.02477 0.13685 0.02315 L 0.14349 0.02129 C 0.1513 0.01666 0.14375 0.0206 0.15976 0.01736 C 0.16198 0.0169 0.16406 0.01597 0.16627 0.01551 C 0.16914 0.01481 0.172 0.01412 0.175 0.01342 C 0.18333 0.00972 0.17526 0.01319 0.18698 0.00972 C 0.19349 0.00764 0.19088 0.0081 0.19674 0.00578 C 0.19869 0.00509 0.20429 0.00324 0.20651 0.00185 C 0.21015 -0.00047 0.2138 -0.00278 0.21731 -0.00579 C 0.21875 -0.00718 0.22031 -0.0081 0.22174 -0.00972 C 0.22278 -0.01088 0.22382 -0.0125 0.225 -0.01343 C 0.2263 -0.01459 0.22786 -0.01482 0.22929 -0.01551 C 0.24375 -0.03264 0.22239 -0.00787 0.2358 -0.0213 C 0.23815 -0.02338 0.24023 -0.02639 0.24231 -0.02894 C 0.24974 -0.03773 0.24088 -0.02709 0.25325 -0.0426 C 0.25846 -0.04908 0.25455 -0.04398 0.2608 -0.05023 C 0.26263 -0.05209 0.26445 -0.05394 0.26627 -0.05602 C 0.26849 -0.05857 0.2707 -0.06088 0.27278 -0.06366 C 0.27421 -0.06574 0.27565 -0.06783 0.27708 -0.06945 C 0.27851 -0.07107 0.28007 -0.07199 0.28151 -0.07338 C 0.28268 -0.07454 0.28359 -0.07616 0.28476 -0.07732 C 0.28763 -0.0801 0.29075 -0.08172 0.29349 -0.08496 C 0.29453 -0.08635 0.29557 -0.08773 0.29674 -0.08889 C 0.29921 -0.09144 0.30195 -0.09352 0.30429 -0.09653 C 0.3056 -0.09815 0.30638 -0.1007 0.30755 -0.10232 C 0.30989 -0.10579 0.3125 -0.10764 0.31523 -0.11019 C 0.31627 -0.11204 0.31731 -0.11412 0.31849 -0.11597 C 0.3207 -0.11922 0.32343 -0.1213 0.32604 -0.12361 C 0.33489 -0.13935 0.32343 -0.12107 0.33372 -0.13125 C 0.34375 -0.14167 0.32981 -0.13403 0.34127 -0.13912 C 0.34583 -0.14722 0.34101 -0.13959 0.35 -0.14885 C 0.35989 -0.15903 0.35299 -0.1544 0.35976 -0.15834 C 0.3608 -0.15972 0.36185 -0.16111 0.36302 -0.16227 C 0.36445 -0.16366 0.36601 -0.16435 0.36731 -0.16621 C 0.36862 -0.16783 0.3694 -0.17037 0.37057 -0.17199 C 0.37226 -0.17408 0.37435 -0.1757 0.37604 -0.17778 C 0.3776 -0.1794 0.3789 -0.18172 0.38046 -0.18357 C 0.38255 -0.18611 0.38515 -0.18797 0.38698 -0.19121 C 0.38971 -0.1963 0.39205 -0.20162 0.3957 -0.20486 C 0.39661 -0.20579 0.39778 -0.20602 0.39895 -0.20672 C 0.4 -0.20787 0.40117 -0.20926 0.40221 -0.21065 C 0.40403 -0.21297 0.4056 -0.21621 0.40755 -0.21829 C 0.40859 -0.21945 0.40976 -0.21945 0.4108 -0.22014 C 0.4138 -0.22269 0.41666 -0.22547 0.41953 -0.22801 L 0.41953 -0.22778 C 0.42096 -0.22986 0.42226 -0.23218 0.42395 -0.2338 C 0.42565 -0.23542 0.4276 -0.23611 0.42929 -0.2375 C 0.43086 -0.23889 0.43229 -0.24005 0.43372 -0.24144 C 0.43554 -0.24329 0.43724 -0.2456 0.43906 -0.24722 C 0.44114 -0.24885 0.44349 -0.24977 0.4457 -0.25116 C 0.44752 -0.25232 0.44935 -0.25347 0.45104 -0.2551 C 0.46145 -0.26343 0.4539 -0.25857 0.4608 -0.26273 C 0.46198 -0.26597 0.46289 -0.26945 0.46406 -0.27246 C 0.4651 -0.27454 0.4664 -0.27616 0.46744 -0.27824 C 0.46823 -0.27986 0.46875 -0.28218 0.46953 -0.28403 C 0.47057 -0.28611 0.47187 -0.28773 0.47278 -0.28982 C 0.47552 -0.29537 0.47786 -0.30139 0.48046 -0.30718 C 0.48698 -0.32199 0.48281 -0.31158 0.48919 -0.32847 L 0.49127 -0.33426 C 0.49336 -0.34838 0.49114 -0.33542 0.49453 -0.34954 C 0.49726 -0.36111 0.49323 -0.35 0.49895 -0.36505 C 0.49987 -0.36783 0.50104 -0.37037 0.50221 -0.37292 C 0.50625 -0.38125 0.50507 -0.37593 0.50872 -0.38635 C 0.51158 -0.39445 0.5108 -0.39769 0.51523 -0.40579 C 0.52474 -0.42269 0.50859 -0.39352 0.51953 -0.41528 C 0.52981 -0.43565 0.52239 -0.42084 0.52929 -0.43079 C 0.5302 -0.43195 0.53073 -0.43357 0.53151 -0.43472 C 0.53828 -0.4426 0.53333 -0.43519 0.53919 -0.44051 C 0.547 -0.44746 0.53724 -0.44144 0.54674 -0.44815 C 0.54882 -0.44977 0.55104 -0.4507 0.55325 -0.45209 C 0.55703 -0.45417 0.55573 -0.45255 0.55768 -0.45579 " pathEditMode="relative" rAng="0" ptsTypes="AAAAAAAAAAAAAAAAAAAAAAAAAAAAAAAAAAAAAAAAAAAAAAAAAAAAAAAAAAAAAAAAAAAAAAAAAAAAAAAAAAAAAAA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78" y="-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110</Words>
  <Application>Microsoft Macintosh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J Video</vt:lpstr>
      <vt:lpstr>PowerPoint Presentation</vt:lpstr>
      <vt:lpstr>Let’s Play a Game: Point to the Letter M</vt:lpstr>
      <vt:lpstr>PowerPoint Presentation</vt:lpstr>
      <vt:lpstr>Let’s Read a Book  The Mouse Finds the Cheese</vt:lpstr>
      <vt:lpstr>The mouse looks for the cheese. </vt:lpstr>
      <vt:lpstr>The mouse looks for the cheese. </vt:lpstr>
      <vt:lpstr>The mouse looks for the cheese. </vt:lpstr>
      <vt:lpstr>The mouse looks for the cheese. </vt:lpstr>
      <vt:lpstr>Hickory Dickory Dock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34</cp:revision>
  <dcterms:created xsi:type="dcterms:W3CDTF">2020-08-28T17:31:13Z</dcterms:created>
  <dcterms:modified xsi:type="dcterms:W3CDTF">2020-10-02T19:05:47Z</dcterms:modified>
</cp:coreProperties>
</file>