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85" r:id="rId4"/>
    <p:sldId id="286" r:id="rId5"/>
    <p:sldId id="287" r:id="rId6"/>
    <p:sldId id="288" r:id="rId7"/>
    <p:sldId id="289" r:id="rId8"/>
    <p:sldId id="267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5"/>
    <p:restoredTop sz="94666"/>
  </p:normalViewPr>
  <p:slideViewPr>
    <p:cSldViewPr snapToGrid="0" snapToObjects="1">
      <p:cViewPr varScale="1">
        <p:scale>
          <a:sx n="95" d="100"/>
          <a:sy n="95" d="100"/>
        </p:scale>
        <p:origin x="20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DF6-DD03-E049-BB67-D4B20CF25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850AD-05D7-CA4A-A486-BD0EB126F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9D4E3-2C56-194E-A2B3-D3FCD4D4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77D0A-2959-4347-86AE-20B5B20A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F60BC-9B1E-5A46-A075-5C4DC152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8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DE0F-0D91-BB44-B749-4A60ED9C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CA5B1-8326-7E40-882A-A56F1F6AE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3F02-9605-BD41-A729-64C6D8E2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68437-9F9F-8E45-8938-01375B35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B161-3545-6C4C-B441-6C859EAF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2B001-4C8F-2244-9DAD-75F31CBC2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DDE78-8A64-9547-BE54-AC2A615B8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D90FD-7A23-AD4A-ACAE-32749CF4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FF037-57BC-B749-B468-8E27273D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80E80-2E5A-4E4D-B85D-8D5617A2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40BA-7ACA-5841-B703-77C654E1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937F-9977-D449-94D1-16837C22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67155-68CB-1044-8E9A-FCE2B34D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2E325-D837-4C41-8072-0A285299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9CD59-D2D5-A94A-8D05-7DAAC4C9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5F82-87F8-5041-AFA7-7D257DE8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2A960-AB45-3B40-A39E-D3F0DBD2D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E63C-2059-1143-A2B3-8D9EBB1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94CB9-99E7-BF40-812E-4A6F3100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51BC2-5CBA-9F4E-945A-B2795D04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878F-9911-5846-AEDA-6239C8A8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974E-4E88-0544-8397-DCC0332CE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D828B-FCD4-5F46-9F80-3F1528933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59059-9C0B-8642-9AF7-3291A94A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5E8E5-8E62-5E4E-B6E7-AE50F4BF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7771B-B2A8-E44B-8C81-B1825280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A539-0EC1-8E4B-8437-77D5357C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023D0-5C88-124F-BB4A-9766626BD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3F21E-1877-AE42-A149-5316579C5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998EA-1921-D645-9BF8-F9E37817F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D508C-1714-4B41-A503-EAA65E760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2D1C0-0923-684C-AD4A-0E71F3F1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E82A-A69A-224A-9D9C-8396E982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EC57A-5859-AF41-87DF-2EC95B9E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2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AE12-FC36-1C4C-8D25-86C7809F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B7AE08-5B1C-B548-920D-593183C8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893C9-6E78-5F49-9726-6DFA98BC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556AB-6351-0E44-A5B5-8913A101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C0BFE-7F8C-5D46-AE0F-4B245900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F2D4-A7E6-CA41-9EDC-092F647D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92B71-6581-C441-B42F-8FF88146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1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0DCF-25A9-E743-9752-1832BA0A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9DD2-9E12-0A40-AA69-BF8B3D1C9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DD7B6-6BB4-FE44-B7C3-942E3FDDB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4CD7-F8A8-4849-AEA6-539DD42F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2FBED-66DF-0249-A570-2F13B48A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5BC0D-3DC9-A848-B76B-359499D1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54BA-6340-9243-83B3-7B6EA465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BE78C-3CE0-0E49-8AF0-4530CCE28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1640B-9281-344C-BD8D-1F6367694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AE9CF-C9F8-9A41-AA58-4119E48C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7F504-2D78-7B4C-A740-B5F50948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FBDEE-9D61-1F4E-929E-2B045083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56A59-9945-B340-9FF4-BA9B6D4C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3CF74-6FAC-944C-8ACA-9BDA4801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1E021-D495-0440-A174-A771F1994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429E-1954-5D4B-B682-A33EF0C26B41}" type="datetimeFigureOut">
              <a:rPr lang="en-US" smtClean="0"/>
              <a:t>9/6/20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6D573-A38A-8844-B09F-0563771B8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07BCC-F8D9-AD48-B430-EAC144873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AACB-23F3-A342-84C4-E0E5BD324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K8qX90W4oT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7" Type="http://schemas.microsoft.com/office/2007/relationships/hdphoto" Target="../media/hdphoto9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8.wdp"/><Relationship Id="rId4" Type="http://schemas.microsoft.com/office/2007/relationships/hdphoto" Target="../media/hdphoto7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1.wdp"/><Relationship Id="rId5" Type="http://schemas.microsoft.com/office/2007/relationships/hdphoto" Target="../media/hdphoto10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4.wdp"/><Relationship Id="rId5" Type="http://schemas.microsoft.com/office/2007/relationships/hdphoto" Target="../media/hdphoto1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7" Type="http://schemas.microsoft.com/office/2007/relationships/hdphoto" Target="../media/hdphoto17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microsoft.com/office/2007/relationships/hdphoto" Target="../media/hdphoto16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4NGABiouK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48B3E2-EDBF-3749-B83E-91245806F0AD}"/>
              </a:ext>
            </a:extLst>
          </p:cNvPr>
          <p:cNvSpPr txBox="1"/>
          <p:nvPr/>
        </p:nvSpPr>
        <p:spPr>
          <a:xfrm>
            <a:off x="3822192" y="-365760"/>
            <a:ext cx="385876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151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D9752-41FF-4B4F-8DA0-C9300257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 Video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880CFA-948A-8348-AA99-004ADAA3839C}"/>
              </a:ext>
            </a:extLst>
          </p:cNvPr>
          <p:cNvSpPr/>
          <p:nvPr/>
        </p:nvSpPr>
        <p:spPr>
          <a:xfrm>
            <a:off x="3540689" y="5942568"/>
            <a:ext cx="5079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https://www.youtube.com/watch?v=K8qX90W4oTQ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46C224-4FB6-884C-A206-712FAECEB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063" y="1623474"/>
            <a:ext cx="3135085" cy="348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4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4BA6-B316-D944-92EB-45D1F0E8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03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Read a Book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 Nest is a Home to Birds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1E751-6196-4A43-B460-B3BB432A2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33826" y="1952973"/>
            <a:ext cx="5911342" cy="43450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70D622-7E7E-AE42-ACBD-44AA57028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654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1761" y="2811827"/>
            <a:ext cx="1492898" cy="13426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C3C4DF-0AF6-AC43-BB0E-D00067A10D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0" y="2331706"/>
            <a:ext cx="1488528" cy="1414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1FE047-1311-5A45-8B34-B5FCD8BF3E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37695" y="2041055"/>
            <a:ext cx="1320800" cy="1219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F25E2B-4287-2144-8C16-1C31155150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9577" y1="33000" x2="9577" y2="33000"/>
                        <a14:foregroundMark x1="4366" y1="22000" x2="4366" y2="22000"/>
                        <a14:foregroundMark x1="12254" y1="18750" x2="12254" y2="18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44176" y="2331706"/>
            <a:ext cx="1828257" cy="103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24336 0.1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-0.00232 L 0.10846 0.2555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5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47 -0.0287 L 0.03295 0.286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-0.23411 0.288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D3C4-B80E-5F43-9E92-9817B428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Nest is Home to Blue Birds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63EF95-C967-5E44-BCF9-1B992016A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654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10802" y="2490171"/>
            <a:ext cx="1492898" cy="13426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D3688C-C303-BB40-9914-BAA1855F1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654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9551" y="2490171"/>
            <a:ext cx="1492898" cy="13426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1EB7E1-E807-FE45-A7A1-D49B4F07C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654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86102" y="2490171"/>
            <a:ext cx="1492898" cy="13426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FEB57C-6756-4E4F-B016-087000A80A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7600" y="3016251"/>
            <a:ext cx="626097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0.13646 0.2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-0.15443 0.214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1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1EAC-625C-624E-A4F4-F34CF28E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Nest is Home to Robins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0277F9-943F-AF40-B084-A10F103C4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7600" y="3016251"/>
            <a:ext cx="6260970" cy="3543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2685B5-FAB8-EC44-87DD-1AE0F3CE35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5361" y="1690688"/>
            <a:ext cx="2151940" cy="2044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BC6F57-5C19-0E47-833D-4E525D0D4C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88748" y="1690688"/>
            <a:ext cx="2151940" cy="2044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A81CC0-53DA-1B41-8373-87031E14D2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8056" y="1690688"/>
            <a:ext cx="215194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2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27083 0.37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85185E-6 L 0.00065 0.3423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28542 0.3643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DD78-560A-314A-877C-011D7C61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Nest is a Home to Cardinals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DB2BD-B6FC-DA41-96AE-A8EED7E37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7600" y="3016251"/>
            <a:ext cx="6260970" cy="354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EC6FB0-6088-E649-BFE1-63425946B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5850" y="1743869"/>
            <a:ext cx="13208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04F76E-317D-DE4D-B29B-AD130C934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95900" y="1549400"/>
            <a:ext cx="1320800" cy="1219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0ED2CF-3673-8A4C-BE33-09512E9B5F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9300" y="1673226"/>
            <a:ext cx="13208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1042 L 0.29115 0.43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8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0195 0.43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25078 0.387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9" y="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4F28-C88A-9241-80AC-FA8D1811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Nest is a Home to Canaries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030B9F-C4EF-FD44-BD0A-ED9E2F700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7600" y="3016251"/>
            <a:ext cx="6260970" cy="3543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1B073D-8E6F-784A-A4C7-F3762103C6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577" y1="33000" x2="9577" y2="33000"/>
                        <a14:foregroundMark x1="4366" y1="22000" x2="4366" y2="22000"/>
                        <a14:foregroundMark x1="12254" y1="18750" x2="12254" y2="18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0729" y="1618000"/>
            <a:ext cx="1952085" cy="10997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60DD6B-69C3-604C-80BE-4F6600C4F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577" y1="33000" x2="9577" y2="33000"/>
                        <a14:foregroundMark x1="4366" y1="22000" x2="4366" y2="22000"/>
                        <a14:foregroundMark x1="12254" y1="18750" x2="12254" y2="18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0509" y="1690688"/>
            <a:ext cx="1952085" cy="10997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6BACEA-5624-384B-B0FC-8843394939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577" y1="33000" x2="9577" y2="33000"/>
                        <a14:foregroundMark x1="4366" y1="22000" x2="4366" y2="22000"/>
                        <a14:foregroundMark x1="12254" y1="18750" x2="12254" y2="18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19957" y="1690688"/>
            <a:ext cx="1952085" cy="109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0.27344 0.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2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00378 0.44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-0.22006 0.433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3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E93B-DEAC-C246-9FDE-3E8DE69E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 Song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5E8C74-6063-734A-A8B4-7EDDE2CA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481" b="89922" l="9972" r="8290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68750" y="1027906"/>
            <a:ext cx="4820536" cy="3543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31F739D-2151-9C44-AB36-CDC8AE05DCF9}"/>
              </a:ext>
            </a:extLst>
          </p:cNvPr>
          <p:cNvSpPr/>
          <p:nvPr/>
        </p:nvSpPr>
        <p:spPr>
          <a:xfrm>
            <a:off x="3599451" y="5865614"/>
            <a:ext cx="499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https://www.youtube.com/watch?v=x4NGABiouKg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2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48B3E2-EDBF-3749-B83E-91245806F0AD}"/>
              </a:ext>
            </a:extLst>
          </p:cNvPr>
          <p:cNvSpPr txBox="1"/>
          <p:nvPr/>
        </p:nvSpPr>
        <p:spPr>
          <a:xfrm>
            <a:off x="3822192" y="-365760"/>
            <a:ext cx="385876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7954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72</Words>
  <Application>Microsoft Macintosh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N Video</vt:lpstr>
      <vt:lpstr>Let’s Read a Book  A Nest is a Home to Birds</vt:lpstr>
      <vt:lpstr>A Nest is Home to Blue Birds</vt:lpstr>
      <vt:lpstr>A Nest is Home to Robins</vt:lpstr>
      <vt:lpstr>A Nest is a Home to Cardinals</vt:lpstr>
      <vt:lpstr>A Nest is a Home to Canaries</vt:lpstr>
      <vt:lpstr>N Song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2020-08-31T21:14:35Z</dcterms:created>
  <dcterms:modified xsi:type="dcterms:W3CDTF">2020-09-07T02:55:23Z</dcterms:modified>
</cp:coreProperties>
</file>