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73" r:id="rId4"/>
    <p:sldId id="286" r:id="rId5"/>
    <p:sldId id="287" r:id="rId6"/>
    <p:sldId id="289" r:id="rId7"/>
    <p:sldId id="290" r:id="rId8"/>
    <p:sldId id="291" r:id="rId9"/>
    <p:sldId id="292" r:id="rId10"/>
    <p:sldId id="293" r:id="rId11"/>
    <p:sldId id="266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4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4"/>
    <p:restoredTop sz="94666"/>
  </p:normalViewPr>
  <p:slideViewPr>
    <p:cSldViewPr snapToGrid="0" snapToObjects="1">
      <p:cViewPr varScale="1">
        <p:scale>
          <a:sx n="78" d="100"/>
          <a:sy n="78" d="100"/>
        </p:scale>
        <p:origin x="20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551C-5B23-454A-A623-5A91665E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27FFC-6C83-8845-8F40-C1888208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0A1F-C671-4A45-8C22-758673A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AB77-05C0-114F-82D9-4C67C9F8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14E0-FA8C-FC41-B0BF-095E706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DFE9-2CF2-5B4B-BFEB-4D534F0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94A24-785C-7541-8F37-7B2B74E05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BA01-0CB0-0645-AA32-4435B5F6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D02C-9474-BF48-AAD0-801BC051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043A-6CBD-0341-94B2-6FF2812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7CD61-D784-EC40-B53A-56A1920D0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5073-D5FF-EA49-A9B0-FD3CFD07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3E16-D920-5C40-81CE-30DFA6AC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DD14-7935-C041-A441-A5158253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EE8D-0028-4942-A51B-E78F5EA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1137-FDDD-2244-90CE-A467476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473-A2A7-1140-AA20-50170371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D2A5-AA34-C445-836E-8F08465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FB7D-1334-F545-B988-8210502A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9819-6A13-5741-81B7-5147C72E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494A-E19E-874E-B732-561C7FB5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6E4F-AAA2-B842-8662-49035DCD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4985-2A54-FD4F-BDFC-ED411081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3712-1C5C-6244-99DE-D798A52D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610A-7B10-E34E-9F3B-2C45562E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B1EA-B1D1-7A4A-970E-72B6970C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2F71-60C6-A444-BA2F-934BC6BA3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4493-6DB7-4749-A086-9F34571C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E165-1B71-6843-86A4-66910198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D75DB-47B5-B948-AB67-FC972828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CFC2-719C-0442-89D2-44404C9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A5C-0DDF-C44C-9D36-F9862010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CA41-6F47-C04D-ADA6-2B24EADDE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789DF-B515-5D46-8CB9-F0DCDD78E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7C4E7-08AC-DB4C-9694-48A9DC18E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1E94E-6CCB-4A41-9BF3-7FF1C592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E2B97-87AE-A043-A9A8-E36E607D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937F6-C800-7941-AC6B-ECA3A8FA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5C30C-A515-D846-B436-3BEBBA4C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E6F0-5737-6448-AAA3-CFC556E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115BA-FD7B-C246-936F-1389BE33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5AEA-0E45-924B-98C3-0D778F2C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9BD1-CAC9-BD47-8931-DD48BEBC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1EF32-BDFF-974E-B771-885F480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54E1B-A437-2449-A16D-AB9F15FB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EEFED-AE4A-2C4F-9AA9-2378060A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FD2-CF4A-AD45-8388-3EDF8E1E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4794-B854-7D4F-979B-EAE6B75B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E3E66-4E3A-2845-ADB8-6B1ED342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DD82-B0EC-4A4F-B49E-B83F6BF6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87459-1747-A44D-BDFA-247CADB8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4D6C-8388-4546-802B-B8AD4339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ABBC-5AE3-9340-81FF-0F886265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8A6C1-8BA3-E345-BEFB-5539D1DA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6057-CC3B-A04D-A460-89762DB2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DC1A0-69FC-BB48-8794-655E0A8F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22117-663A-A144-B929-A2CC3DB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99C43-6331-B843-8401-514F72A3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767CA-A4F5-DB4E-9463-ABABC399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D83E-2A0B-324D-B3D6-A52A80ED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EB624-9234-8A4C-83C7-D0360E13C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0DF2-3EBD-1D4F-B283-7F8E65E04721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D681-E56D-B440-8C4F-BAA532A9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2F5B-016E-0B4C-8568-97EA5A79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Zm-_w22kUQ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rpvtKnqu7-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5262979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3978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4E54-C9D5-3649-B320-FED72568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Owl Flies Round and 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78FE8-EE49-6545-A82C-91F79718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96">
                        <a14:foregroundMark x1="37826" y1="23171" x2="37826" y2="23171"/>
                        <a14:foregroundMark x1="21739" y1="19512" x2="21739" y2="19512"/>
                        <a14:foregroundMark x1="15652" y1="31707" x2="15652" y2="31707"/>
                        <a14:foregroundMark x1="36957" y1="36585" x2="36957" y2="36585"/>
                        <a14:foregroundMark x1="26087" y1="45935" x2="26087" y2="45935"/>
                        <a14:foregroundMark x1="20435" y1="40244" x2="20435" y2="40244"/>
                        <a14:foregroundMark x1="16522" y1="24390" x2="16522" y2="24390"/>
                        <a14:foregroundMark x1="26087" y1="19512" x2="26087" y2="19512"/>
                        <a14:foregroundMark x1="35217" y1="22764" x2="35217" y2="22764"/>
                        <a14:foregroundMark x1="23913" y1="24390" x2="23913" y2="24390"/>
                        <a14:foregroundMark x1="19130" y1="31707" x2="19130" y2="31707"/>
                        <a14:foregroundMark x1="26087" y1="41463" x2="26087" y2="41463"/>
                        <a14:foregroundMark x1="32609" y1="40650" x2="32609" y2="40650"/>
                        <a14:foregroundMark x1="26522" y1="30488" x2="26522" y2="30488"/>
                        <a14:foregroundMark x1="61304" y1="30894" x2="61304" y2="30894"/>
                        <a14:foregroundMark x1="72609" y1="22358" x2="72609" y2="22358"/>
                        <a14:foregroundMark x1="81739" y1="28049" x2="81739" y2="28049"/>
                        <a14:foregroundMark x1="77826" y1="39024" x2="77826" y2="39024"/>
                        <a14:foregroundMark x1="65652" y1="42683" x2="65652" y2="42683"/>
                        <a14:foregroundMark x1="55652" y1="24797" x2="55652" y2="24797"/>
                        <a14:foregroundMark x1="63478" y1="22764" x2="63478" y2="22764"/>
                        <a14:foregroundMark x1="77391" y1="32114" x2="77391" y2="32114"/>
                        <a14:foregroundMark x1="56522" y1="36992" x2="56522" y2="36992"/>
                        <a14:foregroundMark x1="76087" y1="24390" x2="76087" y2="24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292" y="1485576"/>
            <a:ext cx="3685260" cy="39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4.81481E-6 C -0.01159 0.01759 -0.04089 0.03495 -0.05196 0.05694 C -0.06654 0.08194 -0.07032 0.11064 -0.07761 0.13935 C -0.08112 0.16851 -0.07761 0.19282 -0.07032 0.21921 C -0.06654 0.24375 -0.05547 0.2706 -0.0336 0.29259 C -0.01524 0.31481 0.01407 0.33287 0.04701 0.34629 C 0.07631 0.35949 0.1129 0.36828 0.14961 0.37291 C 0.1862 0.37708 0.22292 0.37708 0.25599 0.37291 C 0.29232 0.36828 0.32553 0.3574 0.35118 0.33958 C 0.38047 0.3243 0.40248 0.30416 0.41342 0.27939 C 0.43178 0.25717 0.43542 0.22638 0.43542 0.20162 C 0.4392 0.17754 0.43542 0.14814 0.42071 0.12384 C 0.40612 0.10185 0.38047 0.08402 0.34376 0.07523 C 0.30717 0.06805 0.27058 0.07708 0.24493 0.09259 C 0.22657 0.10833 0.20821 0.13263 0.20821 0.16134 C 0.20821 0.19074 0.20821 0.21712 0.22657 0.23981 C 0.24115 0.26203 0.23751 0.26597 0.29623 0.29537 C 0.35118 0.32615 0.40612 0.31759 0.4392 0.31967 C 0.47201 0.31967 0.50131 0.31064 0.53438 0.30231 C 0.57097 0.29074 0.60027 0.2706 0.62227 0.25277 C 0.64063 0.23518 0.65157 0.21296 0.66264 0.17754 C 0.67357 0.14143 0.67357 0.12384 0.67357 0.09722 C 0.67357 0.07037 0.67357 0.04351 0.67357 0.01759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5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B05F-2F0A-524B-A507-E2C0C4F8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Owl Song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24500-7E24-5140-B4D9-72406233D29F}"/>
              </a:ext>
            </a:extLst>
          </p:cNvPr>
          <p:cNvSpPr/>
          <p:nvPr/>
        </p:nvSpPr>
        <p:spPr>
          <a:xfrm>
            <a:off x="3593039" y="5350720"/>
            <a:ext cx="500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https://www.youtube.com/watch?v=Zm-_w22kUQ0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5DE8F7-10F2-F34A-BCA2-02059B657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8759" y="1690688"/>
            <a:ext cx="6039676" cy="32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5262979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4295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6ED4-493F-9C43-835B-722FEEF5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 Video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67EB1B-E86E-834A-B009-A878EE884DB2}"/>
              </a:ext>
            </a:extLst>
          </p:cNvPr>
          <p:cNvSpPr/>
          <p:nvPr/>
        </p:nvSpPr>
        <p:spPr>
          <a:xfrm>
            <a:off x="3653953" y="5591855"/>
            <a:ext cx="488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https://www.youtube.com/watch?v=rpvtKnqu7-4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EB28C-0679-984D-8B03-4A546915A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" b="98670" l="2121" r="99091">
                        <a14:foregroundMark x1="36061" y1="7979" x2="36061" y2="7979"/>
                        <a14:foregroundMark x1="36970" y1="6117" x2="36970" y2="6117"/>
                        <a14:foregroundMark x1="37879" y1="4521" x2="37879" y2="4521"/>
                        <a14:foregroundMark x1="39697" y1="3723" x2="39697" y2="3723"/>
                        <a14:foregroundMark x1="40909" y1="3191" x2="40909" y2="3191"/>
                        <a14:foregroundMark x1="42121" y1="2926" x2="42121" y2="2926"/>
                        <a14:foregroundMark x1="43636" y1="2926" x2="43636" y2="2926"/>
                        <a14:foregroundMark x1="44545" y1="3191" x2="44545" y2="3191"/>
                        <a14:foregroundMark x1="45758" y1="3723" x2="45758" y2="3723"/>
                        <a14:foregroundMark x1="46364" y1="4521" x2="46364" y2="4521"/>
                        <a14:foregroundMark x1="46970" y1="5319" x2="46970" y2="5319"/>
                        <a14:foregroundMark x1="47273" y1="6117" x2="47273" y2="6117"/>
                        <a14:foregroundMark x1="47879" y1="7447" x2="47879" y2="7447"/>
                        <a14:foregroundMark x1="51515" y1="7713" x2="51515" y2="7713"/>
                        <a14:foregroundMark x1="52727" y1="6117" x2="52727" y2="6117"/>
                        <a14:foregroundMark x1="54242" y1="4521" x2="54242" y2="4521"/>
                        <a14:foregroundMark x1="56364" y1="3457" x2="56364" y2="3457"/>
                        <a14:foregroundMark x1="57576" y1="2926" x2="57576" y2="2926"/>
                        <a14:foregroundMark x1="59091" y1="3191" x2="59091" y2="3191"/>
                        <a14:foregroundMark x1="60606" y1="3989" x2="60606" y2="3989"/>
                        <a14:foregroundMark x1="62121" y1="5053" x2="62121" y2="5053"/>
                        <a14:foregroundMark x1="62727" y1="6649" x2="62727" y2="6649"/>
                        <a14:foregroundMark x1="63333" y1="9043" x2="63333" y2="9043"/>
                        <a14:foregroundMark x1="63939" y1="9043" x2="63939" y2="9043"/>
                        <a14:foregroundMark x1="62727" y1="7181" x2="62727" y2="7181"/>
                        <a14:foregroundMark x1="62727" y1="6117" x2="62727" y2="6117"/>
                        <a14:foregroundMark x1="63636" y1="7713" x2="63636" y2="7713"/>
                        <a14:foregroundMark x1="63636" y1="6383" x2="63636" y2="6383"/>
                        <a14:foregroundMark x1="62424" y1="5319" x2="62424" y2="5319"/>
                        <a14:foregroundMark x1="61818" y1="4521" x2="61818" y2="4521"/>
                        <a14:foregroundMark x1="54242" y1="3723" x2="54242" y2="3723"/>
                        <a14:backgroundMark x1="17273" y1="90426" x2="17273" y2="90426"/>
                        <a14:backgroundMark x1="86667" y1="91489" x2="86667" y2="91489"/>
                        <a14:backgroundMark x1="49394" y1="3457" x2="49394" y2="3457"/>
                        <a14:backgroundMark x1="51515" y1="2660" x2="51515" y2="2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056" y="1690687"/>
            <a:ext cx="3159372" cy="35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516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AA36-373A-9940-8CEA-71DCAB63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Play a Game: Point to the Letter 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B2E59-A284-F74C-9802-44E0C2C46A8D}"/>
              </a:ext>
            </a:extLst>
          </p:cNvPr>
          <p:cNvSpPr txBox="1"/>
          <p:nvPr/>
        </p:nvSpPr>
        <p:spPr>
          <a:xfrm>
            <a:off x="1540764" y="2176272"/>
            <a:ext cx="9110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>
                <a:solidFill>
                  <a:srgbClr val="FF0000"/>
                </a:solidFill>
                <a:latin typeface="Arial Rounded MT Bold" panose="020F0704030504030204" pitchFamily="34" charset="77"/>
              </a:rPr>
              <a:t>O</a:t>
            </a:r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					H</a:t>
            </a:r>
          </a:p>
        </p:txBody>
      </p:sp>
    </p:spTree>
    <p:extLst>
      <p:ext uri="{BB962C8B-B14F-4D97-AF65-F5344CB8AC3E}">
        <p14:creationId xmlns:p14="http://schemas.microsoft.com/office/powerpoint/2010/main" val="184296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6158-2B7F-0D45-AADC-DC14B761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983FFB-7351-4848-9850-19C00D79B6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Let’s Play a Game: Point to the </a:t>
            </a:r>
            <a:r>
              <a:rPr lang="en-US">
                <a:solidFill>
                  <a:schemeClr val="bg1"/>
                </a:solidFill>
              </a:rPr>
              <a:t>Letter 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54905-28BE-B842-96E7-EBF5DE94BBAF}"/>
              </a:ext>
            </a:extLst>
          </p:cNvPr>
          <p:cNvSpPr txBox="1"/>
          <p:nvPr/>
        </p:nvSpPr>
        <p:spPr>
          <a:xfrm>
            <a:off x="1540764" y="2176272"/>
            <a:ext cx="9110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O					N</a:t>
            </a:r>
          </a:p>
        </p:txBody>
      </p:sp>
    </p:spTree>
    <p:extLst>
      <p:ext uri="{BB962C8B-B14F-4D97-AF65-F5344CB8AC3E}">
        <p14:creationId xmlns:p14="http://schemas.microsoft.com/office/powerpoint/2010/main" val="308915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2BB-E3E6-8A47-AACD-0BDC406A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Read a Book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Owl Flies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5FAC4-8D75-FC42-80AD-CF11BBE9E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96">
                        <a14:foregroundMark x1="37826" y1="23171" x2="37826" y2="23171"/>
                        <a14:foregroundMark x1="21739" y1="19512" x2="21739" y2="19512"/>
                        <a14:foregroundMark x1="15652" y1="31707" x2="15652" y2="31707"/>
                        <a14:foregroundMark x1="36957" y1="36585" x2="36957" y2="36585"/>
                        <a14:foregroundMark x1="26087" y1="45935" x2="26087" y2="45935"/>
                        <a14:foregroundMark x1="20435" y1="40244" x2="20435" y2="40244"/>
                        <a14:foregroundMark x1="16522" y1="24390" x2="16522" y2="24390"/>
                        <a14:foregroundMark x1="26087" y1="19512" x2="26087" y2="19512"/>
                        <a14:foregroundMark x1="35217" y1="22764" x2="35217" y2="22764"/>
                        <a14:foregroundMark x1="23913" y1="24390" x2="23913" y2="24390"/>
                        <a14:foregroundMark x1="19130" y1="31707" x2="19130" y2="31707"/>
                        <a14:foregroundMark x1="26087" y1="41463" x2="26087" y2="41463"/>
                        <a14:foregroundMark x1="32609" y1="40650" x2="32609" y2="40650"/>
                        <a14:foregroundMark x1="26522" y1="30488" x2="26522" y2="30488"/>
                        <a14:foregroundMark x1="61304" y1="30894" x2="61304" y2="30894"/>
                        <a14:foregroundMark x1="72609" y1="22358" x2="72609" y2="22358"/>
                        <a14:foregroundMark x1="81739" y1="28049" x2="81739" y2="28049"/>
                        <a14:foregroundMark x1="77826" y1="39024" x2="77826" y2="39024"/>
                        <a14:foregroundMark x1="65652" y1="42683" x2="65652" y2="42683"/>
                        <a14:foregroundMark x1="55652" y1="24797" x2="55652" y2="24797"/>
                        <a14:foregroundMark x1="63478" y1="22764" x2="63478" y2="22764"/>
                        <a14:foregroundMark x1="77391" y1="32114" x2="77391" y2="32114"/>
                        <a14:foregroundMark x1="56522" y1="36992" x2="56522" y2="36992"/>
                        <a14:foregroundMark x1="76087" y1="24390" x2="76087" y2="24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3858" y="2477468"/>
            <a:ext cx="3685260" cy="39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C805-691B-224B-9F0B-40F8E3A6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Owl Flies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59C1C-C439-C74C-BE61-F8FB22014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96">
                        <a14:foregroundMark x1="37826" y1="23171" x2="37826" y2="23171"/>
                        <a14:foregroundMark x1="21739" y1="19512" x2="21739" y2="19512"/>
                        <a14:foregroundMark x1="15652" y1="31707" x2="15652" y2="31707"/>
                        <a14:foregroundMark x1="36957" y1="36585" x2="36957" y2="36585"/>
                        <a14:foregroundMark x1="26087" y1="45935" x2="26087" y2="45935"/>
                        <a14:foregroundMark x1="20435" y1="40244" x2="20435" y2="40244"/>
                        <a14:foregroundMark x1="16522" y1="24390" x2="16522" y2="24390"/>
                        <a14:foregroundMark x1="26087" y1="19512" x2="26087" y2="19512"/>
                        <a14:foregroundMark x1="35217" y1="22764" x2="35217" y2="22764"/>
                        <a14:foregroundMark x1="23913" y1="24390" x2="23913" y2="24390"/>
                        <a14:foregroundMark x1="19130" y1="31707" x2="19130" y2="31707"/>
                        <a14:foregroundMark x1="26087" y1="41463" x2="26087" y2="41463"/>
                        <a14:foregroundMark x1="32609" y1="40650" x2="32609" y2="40650"/>
                        <a14:foregroundMark x1="26522" y1="30488" x2="26522" y2="30488"/>
                        <a14:foregroundMark x1="61304" y1="30894" x2="61304" y2="30894"/>
                        <a14:foregroundMark x1="72609" y1="22358" x2="72609" y2="22358"/>
                        <a14:foregroundMark x1="81739" y1="28049" x2="81739" y2="28049"/>
                        <a14:foregroundMark x1="77826" y1="39024" x2="77826" y2="39024"/>
                        <a14:foregroundMark x1="65652" y1="42683" x2="65652" y2="42683"/>
                        <a14:foregroundMark x1="55652" y1="24797" x2="55652" y2="24797"/>
                        <a14:foregroundMark x1="63478" y1="22764" x2="63478" y2="22764"/>
                        <a14:foregroundMark x1="77391" y1="32114" x2="77391" y2="32114"/>
                        <a14:foregroundMark x1="56522" y1="36992" x2="56522" y2="36992"/>
                        <a14:foregroundMark x1="76087" y1="24390" x2="76087" y2="24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3858" y="2477468"/>
            <a:ext cx="3685260" cy="39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C921-70E7-044E-88D7-B56C4E1C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Owl Flies In Circles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AF91B-1C51-8E46-8A95-EF37AB4C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96">
                        <a14:foregroundMark x1="37826" y1="23171" x2="37826" y2="23171"/>
                        <a14:foregroundMark x1="21739" y1="19512" x2="21739" y2="19512"/>
                        <a14:foregroundMark x1="15652" y1="31707" x2="15652" y2="31707"/>
                        <a14:foregroundMark x1="36957" y1="36585" x2="36957" y2="36585"/>
                        <a14:foregroundMark x1="26087" y1="45935" x2="26087" y2="45935"/>
                        <a14:foregroundMark x1="20435" y1="40244" x2="20435" y2="40244"/>
                        <a14:foregroundMark x1="16522" y1="24390" x2="16522" y2="24390"/>
                        <a14:foregroundMark x1="26087" y1="19512" x2="26087" y2="19512"/>
                        <a14:foregroundMark x1="35217" y1="22764" x2="35217" y2="22764"/>
                        <a14:foregroundMark x1="23913" y1="24390" x2="23913" y2="24390"/>
                        <a14:foregroundMark x1="19130" y1="31707" x2="19130" y2="31707"/>
                        <a14:foregroundMark x1="26087" y1="41463" x2="26087" y2="41463"/>
                        <a14:foregroundMark x1="32609" y1="40650" x2="32609" y2="40650"/>
                        <a14:foregroundMark x1="26522" y1="30488" x2="26522" y2="30488"/>
                        <a14:foregroundMark x1="61304" y1="30894" x2="61304" y2="30894"/>
                        <a14:foregroundMark x1="72609" y1="22358" x2="72609" y2="22358"/>
                        <a14:foregroundMark x1="81739" y1="28049" x2="81739" y2="28049"/>
                        <a14:foregroundMark x1="77826" y1="39024" x2="77826" y2="39024"/>
                        <a14:foregroundMark x1="65652" y1="42683" x2="65652" y2="42683"/>
                        <a14:foregroundMark x1="55652" y1="24797" x2="55652" y2="24797"/>
                        <a14:foregroundMark x1="63478" y1="22764" x2="63478" y2="22764"/>
                        <a14:foregroundMark x1="77391" y1="32114" x2="77391" y2="32114"/>
                        <a14:foregroundMark x1="56522" y1="36992" x2="56522" y2="36992"/>
                        <a14:foregroundMark x1="76087" y1="24390" x2="76087" y2="24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7187" y="2446471"/>
            <a:ext cx="3685260" cy="39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C -1.25E-6 -0.03032 0.03386 -0.05509 0.07565 -0.05509 C 0.11966 -0.05509 0.15352 -0.03032 0.15352 -1.48148E-6 C 0.15352 0.03033 0.18802 0.05509 0.22917 0.05509 C 0.27096 0.05509 0.30495 0.03033 0.30495 -1.48148E-6 C 0.30495 -0.03032 0.3388 -0.05509 0.3806 -0.05509 C 0.42175 -0.05509 0.45625 -0.03032 0.45625 -1.48148E-6 C 0.45625 0.03033 0.49011 0.05509 0.53412 0.05509 C 0.57591 0.05509 0.6099 0.03033 0.6099 -1.48148E-6 C 0.6099 -0.03032 0.57591 -0.05509 0.53412 -0.05509 C 0.49011 -0.05509 0.45625 -0.03032 0.45625 -1.48148E-6 C 0.45625 0.03033 0.42175 0.05509 0.3806 0.05509 C 0.3388 0.05509 0.30495 0.03033 0.30495 -1.48148E-6 C 0.30495 -0.03032 0.27096 -0.05509 0.22917 -0.05509 C 0.18802 -0.05509 0.15352 -0.03032 0.15352 -1.48148E-6 C 0.15352 0.03033 0.11966 0.05509 0.07565 0.05509 C 0.03386 0.05509 -1.25E-6 0.03033 -1.25E-6 -1.48148E-6 Z " pathEditMode="relative" rAng="16200000" ptsTypes="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22A2-134E-4141-BD4A-24FFE11A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Owl Flies in a Star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C23E3-569C-C045-B17A-7673727C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96">
                        <a14:foregroundMark x1="37826" y1="23171" x2="37826" y2="23171"/>
                        <a14:foregroundMark x1="21739" y1="19512" x2="21739" y2="19512"/>
                        <a14:foregroundMark x1="15652" y1="31707" x2="15652" y2="31707"/>
                        <a14:foregroundMark x1="36957" y1="36585" x2="36957" y2="36585"/>
                        <a14:foregroundMark x1="26087" y1="45935" x2="26087" y2="45935"/>
                        <a14:foregroundMark x1="20435" y1="40244" x2="20435" y2="40244"/>
                        <a14:foregroundMark x1="16522" y1="24390" x2="16522" y2="24390"/>
                        <a14:foregroundMark x1="26087" y1="19512" x2="26087" y2="19512"/>
                        <a14:foregroundMark x1="35217" y1="22764" x2="35217" y2="22764"/>
                        <a14:foregroundMark x1="23913" y1="24390" x2="23913" y2="24390"/>
                        <a14:foregroundMark x1="19130" y1="31707" x2="19130" y2="31707"/>
                        <a14:foregroundMark x1="26087" y1="41463" x2="26087" y2="41463"/>
                        <a14:foregroundMark x1="32609" y1="40650" x2="32609" y2="40650"/>
                        <a14:foregroundMark x1="26522" y1="30488" x2="26522" y2="30488"/>
                        <a14:foregroundMark x1="61304" y1="30894" x2="61304" y2="30894"/>
                        <a14:foregroundMark x1="72609" y1="22358" x2="72609" y2="22358"/>
                        <a14:foregroundMark x1="81739" y1="28049" x2="81739" y2="28049"/>
                        <a14:foregroundMark x1="77826" y1="39024" x2="77826" y2="39024"/>
                        <a14:foregroundMark x1="65652" y1="42683" x2="65652" y2="42683"/>
                        <a14:foregroundMark x1="55652" y1="24797" x2="55652" y2="24797"/>
                        <a14:foregroundMark x1="63478" y1="22764" x2="63478" y2="22764"/>
                        <a14:foregroundMark x1="77391" y1="32114" x2="77391" y2="32114"/>
                        <a14:foregroundMark x1="56522" y1="36992" x2="56522" y2="36992"/>
                        <a14:foregroundMark x1="76087" y1="24390" x2="76087" y2="24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6191" y="2477468"/>
            <a:ext cx="3685260" cy="39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20065 -0.08403 L 0.27565 -0.30741 L 0.3483 -0.08403 L 0.54896 -7.40741E-7 L 0.3483 0.08357 L 0.27565 0.30741 L 0.20065 0.08357 L 2.91667E-6 -7.40741E-7 Z " pathEditMode="relative" rAng="0" ptsTypes="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98</Words>
  <Application>Microsoft Macintosh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O Video</vt:lpstr>
      <vt:lpstr>PowerPoint Presentation</vt:lpstr>
      <vt:lpstr>Let’s Play a Game: Point to the Letter O</vt:lpstr>
      <vt:lpstr>PowerPoint Presentation</vt:lpstr>
      <vt:lpstr>Let’s Read a Book  The Owl Flies</vt:lpstr>
      <vt:lpstr>Owl Flies Up</vt:lpstr>
      <vt:lpstr>Owl Flies In Circles</vt:lpstr>
      <vt:lpstr>Owl Flies in a Star</vt:lpstr>
      <vt:lpstr>Owl Flies Round and Round</vt:lpstr>
      <vt:lpstr>Owl Song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dcterms:created xsi:type="dcterms:W3CDTF">2020-08-28T17:31:13Z</dcterms:created>
  <dcterms:modified xsi:type="dcterms:W3CDTF">2020-10-02T19:07:11Z</dcterms:modified>
</cp:coreProperties>
</file>