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7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70" r:id="rId14"/>
    <p:sldId id="29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5"/>
    <p:restoredTop sz="94666"/>
  </p:normalViewPr>
  <p:slideViewPr>
    <p:cSldViewPr snapToGrid="0" snapToObjects="1">
      <p:cViewPr varScale="1">
        <p:scale>
          <a:sx n="95" d="100"/>
          <a:sy n="95" d="100"/>
        </p:scale>
        <p:origin x="200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A1622-ADC5-D840-8437-95D632158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5A21A-4003-AB4D-A019-5BFCD913F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F0D62-7366-DC47-90AC-82F63205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1135C-FD6D-EB4E-BBF2-41A7684C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FC35E-116D-4448-8B64-1FFFA833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575C9-5111-2B46-A809-B20A86DB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38FDE-7292-4C4C-97DC-183D00871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D1505-3679-374F-B7B4-525D9B8C9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95058-C578-B840-BC9B-DE172D318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743E8-A18B-514B-8557-B27EE835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2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E4018-3756-2048-AEDE-B432D8B99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61084-BFF9-BC4B-BBB9-7456B5363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B52AD-8FDF-064B-8871-2087E5D2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92E57-33DA-F549-A007-7B5C4363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97F08-C5E2-CE41-804C-112C3592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6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E1A17-8D36-A049-B254-3068FC45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46EC0-60AA-434A-BA7F-FBCB34B90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F3BFF-58CB-BD42-B353-7714513B0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9D167-12E5-4F4D-809C-1BFB9690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AE49C-603A-C94E-908F-A0048FCE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4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5483-D8E7-1A42-B803-5DADEDA3F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48133-EB9A-674B-AE62-01EAF1018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7B8B7-00E4-0746-B223-296E7852D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BF3E9-069B-F84E-B06B-09FE1DAC1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9A208-9B3B-CB42-B80B-2DD58614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6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1377-095C-344C-B3BE-ADEA6DA00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23A76-9D80-F640-9B56-84F3FDDBA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841B2-91DC-664D-B422-843793E1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2C917-0D32-8746-9CD9-4D93C1F5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0B05C-CF48-4E42-A81F-D71B37FB0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B508B-B491-734D-83E3-CBF9A9F3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3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F10D-24CB-1D43-8EED-743603D4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23E32-3FD4-E948-85EA-620D8CC55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40701-A22A-5E43-B1CC-FA3066D31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FA0A8-5F73-CC4E-B0CF-0546DD9F7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2AB828-2D39-4E43-BCD9-D5CB40490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381D3-7699-E34D-9EBE-2D011C52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2ED1D4-2970-9040-8E84-FCFEB70A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116DD1-E72E-3849-915B-E8FC44F6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AB66C-160D-1647-84F8-6FB99446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F50E13-ED2D-A142-8FA4-AAE82931B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7DEE0D-60D0-2A42-9C4C-723FE2C9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A536C-641F-1A4C-9E57-F6F343487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7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DA314D-AD66-BC4F-AD8A-CA51B7A3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896475-27F4-A149-9621-02B11CDD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98BAC-F2D9-E24C-8965-3E4A64CF6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F47E3-707B-2E4D-9315-C46443ED8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C52E1-E5AE-8B45-85CF-298B5F3E5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187D0-0DDF-1742-A9DE-2944A530C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D5D40-B9F8-6340-88B6-0CBC28D9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B0C57-EFF5-F14D-96F1-CED579B9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541F7-4D84-A840-A1AF-0A0E4D27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AADE-ECFC-0944-B25E-A93CF326D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0C2836-2FDF-8144-A62A-DACC1B807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B9C73-BFE2-3340-804E-FD11AAD0C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FBB11-D2D3-1E4E-8B2C-03142900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76229-93B6-FC4D-B1F1-6098DF1FA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05166-5E2D-B545-83D9-E6B2070E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9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99657A-1868-6D4E-9DEC-96E6842A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C02A3-3867-2644-897B-E22B3FC16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9758C-44DE-1A4A-8CED-757301B6C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7DFF2-A68B-7B48-A19A-465D4E070AAE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FEAB5-548B-0448-A64E-60EEB479B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69F99-B4E6-124E-ADDD-CEBC9D4ED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F281A-CE5F-5040-A4F1-891885DF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3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1bFr2SWP1I" TargetMode="Externa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Je70FE85is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BB6A81-9DED-4144-A9A9-58D1787251E6}"/>
              </a:ext>
            </a:extLst>
          </p:cNvPr>
          <p:cNvSpPr txBox="1"/>
          <p:nvPr/>
        </p:nvSpPr>
        <p:spPr>
          <a:xfrm>
            <a:off x="3708400" y="-599563"/>
            <a:ext cx="4796506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74549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272A-CA73-304E-9790-01331D040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Green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8BC3EED-5055-F54B-BA33-7B93426D4364}"/>
              </a:ext>
            </a:extLst>
          </p:cNvPr>
          <p:cNvSpPr/>
          <p:nvPr/>
        </p:nvSpPr>
        <p:spPr>
          <a:xfrm>
            <a:off x="4744212" y="2033016"/>
            <a:ext cx="2703576" cy="270357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5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5C26-53D4-0F4D-AE92-375AFFDFD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Blue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B619185-64DE-734F-8328-146BB8B4AA35}"/>
              </a:ext>
            </a:extLst>
          </p:cNvPr>
          <p:cNvSpPr/>
          <p:nvPr/>
        </p:nvSpPr>
        <p:spPr>
          <a:xfrm>
            <a:off x="4744212" y="2033016"/>
            <a:ext cx="2703576" cy="270357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3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8D65-2371-6B4E-AB6D-D9E3FBCE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Purple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BA8CBFC-E76B-EF4C-8078-D51C6F01B08B}"/>
              </a:ext>
            </a:extLst>
          </p:cNvPr>
          <p:cNvSpPr/>
          <p:nvPr/>
        </p:nvSpPr>
        <p:spPr>
          <a:xfrm>
            <a:off x="4744212" y="2033016"/>
            <a:ext cx="2703576" cy="270357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0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2912-4C30-5748-A69E-376D413D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Somewhere Over the Rainbow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B305C-3A48-F64F-8054-3762BBAC2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D5CDDE-082E-6A42-8C17-9AD1345DC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339" y="2245228"/>
            <a:ext cx="5538890" cy="29485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1D5900F-FB68-6949-B0DD-6CAF98EB4925}"/>
              </a:ext>
            </a:extLst>
          </p:cNvPr>
          <p:cNvSpPr/>
          <p:nvPr/>
        </p:nvSpPr>
        <p:spPr>
          <a:xfrm>
            <a:off x="3390643" y="5613394"/>
            <a:ext cx="4937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https://www.youtube.com/watch?v=V1bFr2SWP1I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87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BB6A81-9DED-4144-A9A9-58D1787251E6}"/>
              </a:ext>
            </a:extLst>
          </p:cNvPr>
          <p:cNvSpPr txBox="1"/>
          <p:nvPr/>
        </p:nvSpPr>
        <p:spPr>
          <a:xfrm>
            <a:off x="3708400" y="-599563"/>
            <a:ext cx="4796506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6574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7C43-D9F0-6F4D-8112-2A9C7A11E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 Video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67772D-5A21-2248-845E-2D9669E16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2272" y="1690688"/>
            <a:ext cx="2986786" cy="364852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B397FA8-2B52-1A4C-B6C9-298158205600}"/>
              </a:ext>
            </a:extLst>
          </p:cNvPr>
          <p:cNvSpPr/>
          <p:nvPr/>
        </p:nvSpPr>
        <p:spPr>
          <a:xfrm>
            <a:off x="3711469" y="5749790"/>
            <a:ext cx="4769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https://www.youtube.com/watch?v=sJe70FE85is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0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7B3876-9F59-D44A-B664-7049BFE49438}"/>
              </a:ext>
            </a:extLst>
          </p:cNvPr>
          <p:cNvSpPr txBox="1"/>
          <p:nvPr/>
        </p:nvSpPr>
        <p:spPr>
          <a:xfrm>
            <a:off x="266700" y="1863724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82C683-6A3E-5C48-BCD4-E877894286CB}"/>
              </a:ext>
            </a:extLst>
          </p:cNvPr>
          <p:cNvSpPr txBox="1"/>
          <p:nvPr/>
        </p:nvSpPr>
        <p:spPr>
          <a:xfrm>
            <a:off x="9512300" y="1895471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00FA2E-F0C9-A241-8EBD-BF4CC3A4CE08}"/>
              </a:ext>
            </a:extLst>
          </p:cNvPr>
          <p:cNvSpPr txBox="1"/>
          <p:nvPr/>
        </p:nvSpPr>
        <p:spPr>
          <a:xfrm>
            <a:off x="6464300" y="1895471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F24B2E-B35F-C542-B87A-51712D933E6B}"/>
              </a:ext>
            </a:extLst>
          </p:cNvPr>
          <p:cNvSpPr txBox="1"/>
          <p:nvPr/>
        </p:nvSpPr>
        <p:spPr>
          <a:xfrm>
            <a:off x="3314700" y="1863724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07195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AA36-373A-9940-8CEA-71DCAB63C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Let’s Play a Game: Point to the Letter 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CB2E59-A284-F74C-9802-44E0C2C46A8D}"/>
              </a:ext>
            </a:extLst>
          </p:cNvPr>
          <p:cNvSpPr txBox="1"/>
          <p:nvPr/>
        </p:nvSpPr>
        <p:spPr>
          <a:xfrm>
            <a:off x="1540764" y="2176272"/>
            <a:ext cx="9110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R						O</a:t>
            </a:r>
          </a:p>
        </p:txBody>
      </p:sp>
    </p:spTree>
    <p:extLst>
      <p:ext uri="{BB962C8B-B14F-4D97-AF65-F5344CB8AC3E}">
        <p14:creationId xmlns:p14="http://schemas.microsoft.com/office/powerpoint/2010/main" val="274102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6158-2B7F-0D45-AADC-DC14B761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983FFB-7351-4848-9850-19C00D79B67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Let’s Play a Game: Point to the Letter 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54905-28BE-B842-96E7-EBF5DE94BBAF}"/>
              </a:ext>
            </a:extLst>
          </p:cNvPr>
          <p:cNvSpPr txBox="1"/>
          <p:nvPr/>
        </p:nvSpPr>
        <p:spPr>
          <a:xfrm>
            <a:off x="1540764" y="2176272"/>
            <a:ext cx="9110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R						L</a:t>
            </a:r>
          </a:p>
        </p:txBody>
      </p:sp>
    </p:spTree>
    <p:extLst>
      <p:ext uri="{BB962C8B-B14F-4D97-AF65-F5344CB8AC3E}">
        <p14:creationId xmlns:p14="http://schemas.microsoft.com/office/powerpoint/2010/main" val="400430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32BE-BCD7-7E4C-B38F-AABEB7F05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4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Let’s Read a Book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Rainbow Has Six Colors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16E1CC9-447E-C144-BBFA-30E805661918}"/>
              </a:ext>
            </a:extLst>
          </p:cNvPr>
          <p:cNvSpPr/>
          <p:nvPr/>
        </p:nvSpPr>
        <p:spPr>
          <a:xfrm>
            <a:off x="838200" y="2670048"/>
            <a:ext cx="1371600" cy="1371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C99C2F-D7B8-5B40-808F-1D84B8D44D19}"/>
              </a:ext>
            </a:extLst>
          </p:cNvPr>
          <p:cNvSpPr/>
          <p:nvPr/>
        </p:nvSpPr>
        <p:spPr>
          <a:xfrm>
            <a:off x="2667000" y="2703576"/>
            <a:ext cx="1371600" cy="137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6F6985-A4DC-B741-8268-B39E4C17566A}"/>
              </a:ext>
            </a:extLst>
          </p:cNvPr>
          <p:cNvSpPr/>
          <p:nvPr/>
        </p:nvSpPr>
        <p:spPr>
          <a:xfrm>
            <a:off x="4495800" y="2709672"/>
            <a:ext cx="1371600" cy="137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BB3950B-01AB-B945-B519-9C7314D812C9}"/>
              </a:ext>
            </a:extLst>
          </p:cNvPr>
          <p:cNvSpPr/>
          <p:nvPr/>
        </p:nvSpPr>
        <p:spPr>
          <a:xfrm>
            <a:off x="6324600" y="2703576"/>
            <a:ext cx="1371600" cy="1371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C98350B-77C0-8445-B00B-A4510F10E837}"/>
              </a:ext>
            </a:extLst>
          </p:cNvPr>
          <p:cNvSpPr/>
          <p:nvPr/>
        </p:nvSpPr>
        <p:spPr>
          <a:xfrm>
            <a:off x="8153400" y="2703576"/>
            <a:ext cx="1371600" cy="1371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5A8C19-CD78-CA43-AB07-D9809432899A}"/>
              </a:ext>
            </a:extLst>
          </p:cNvPr>
          <p:cNvSpPr/>
          <p:nvPr/>
        </p:nvSpPr>
        <p:spPr>
          <a:xfrm>
            <a:off x="9982200" y="2670048"/>
            <a:ext cx="1371600" cy="13716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E977AE9-C90A-2E41-9AED-456EFBF305B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915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Red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0394092-ADE7-CB40-ACE7-223536720947}"/>
              </a:ext>
            </a:extLst>
          </p:cNvPr>
          <p:cNvSpPr/>
          <p:nvPr/>
        </p:nvSpPr>
        <p:spPr>
          <a:xfrm>
            <a:off x="4744212" y="2033016"/>
            <a:ext cx="2703576" cy="27035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3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B8E0C-1DCF-A84D-BC66-B83846D65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Orange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BEC839-3603-0B4E-B7C0-E31D6075074F}"/>
              </a:ext>
            </a:extLst>
          </p:cNvPr>
          <p:cNvSpPr/>
          <p:nvPr/>
        </p:nvSpPr>
        <p:spPr>
          <a:xfrm>
            <a:off x="4700016" y="2180844"/>
            <a:ext cx="2738628" cy="27386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4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C42E3-3EBA-9A48-B22F-D1405E40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Yellow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82FF64-5F17-0A4A-85A3-A2F141024915}"/>
              </a:ext>
            </a:extLst>
          </p:cNvPr>
          <p:cNvSpPr/>
          <p:nvPr/>
        </p:nvSpPr>
        <p:spPr>
          <a:xfrm>
            <a:off x="4663440" y="2080260"/>
            <a:ext cx="2706624" cy="28224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9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91</Words>
  <Application>Microsoft Macintosh PowerPoint</Application>
  <PresentationFormat>Widescreen</PresentationFormat>
  <Paragraphs>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R Video</vt:lpstr>
      <vt:lpstr>PowerPoint Presentation</vt:lpstr>
      <vt:lpstr>Let’s Play a Game: Point to the Letter R</vt:lpstr>
      <vt:lpstr>PowerPoint Presentation</vt:lpstr>
      <vt:lpstr>Let’s Read a Book  The Rainbow Has Six Colors</vt:lpstr>
      <vt:lpstr>PowerPoint Presentation</vt:lpstr>
      <vt:lpstr>Orange</vt:lpstr>
      <vt:lpstr>Yellow</vt:lpstr>
      <vt:lpstr>Green</vt:lpstr>
      <vt:lpstr>Blue</vt:lpstr>
      <vt:lpstr>Purple</vt:lpstr>
      <vt:lpstr>Somewhere Over the Rainbow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2020-08-28T17:30:44Z</dcterms:created>
  <dcterms:modified xsi:type="dcterms:W3CDTF">2020-09-07T02:56:10Z</dcterms:modified>
</cp:coreProperties>
</file>