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2" r:id="rId3"/>
    <p:sldId id="273" r:id="rId4"/>
    <p:sldId id="289" r:id="rId5"/>
    <p:sldId id="290" r:id="rId6"/>
    <p:sldId id="296" r:id="rId7"/>
    <p:sldId id="297" r:id="rId8"/>
    <p:sldId id="298" r:id="rId9"/>
    <p:sldId id="299" r:id="rId10"/>
    <p:sldId id="292" r:id="rId11"/>
    <p:sldId id="294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92"/>
    <p:restoredTop sz="94666"/>
  </p:normalViewPr>
  <p:slideViewPr>
    <p:cSldViewPr snapToGrid="0" snapToObjects="1">
      <p:cViewPr varScale="1">
        <p:scale>
          <a:sx n="87" d="100"/>
          <a:sy n="87" d="100"/>
        </p:scale>
        <p:origin x="21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0551C-5B23-454A-A623-5A91665ED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527FFC-6C83-8845-8F40-C1888208B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F0A1F-C671-4A45-8C22-758673A2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6AB77-05C0-114F-82D9-4C67C9F8C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814E0-FA8C-FC41-B0BF-095E706D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3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7DFE9-2CF2-5B4B-BFEB-4D534F06A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94A24-785C-7541-8F37-7B2B74E05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1BA01-0CB0-0645-AA32-4435B5F6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FD02C-9474-BF48-AAD0-801BC051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F043A-6CBD-0341-94B2-6FF28129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5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E7CD61-D784-EC40-B53A-56A1920D0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05073-D5FF-EA49-A9B0-FD3CFD07A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23E16-D920-5C40-81CE-30DFA6AC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CDD14-7935-C041-A441-A51582530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0EE8D-0028-4942-A51B-E78F5EAC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7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11137-FDDD-2244-90CE-A46747657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78473-A2A7-1140-AA20-501703713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2D2A5-AA34-C445-836E-8F084657C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FFB7D-1334-F545-B988-8210502A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89819-6A13-5741-81B7-5147C72E7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4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8494A-E19E-874E-B732-561C7FB5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36E4F-AAA2-B842-8662-49035DCDC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04985-2A54-FD4F-BDFC-ED4110816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83712-1C5C-6244-99DE-D798A52D1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9610A-7B10-E34E-9F3B-2C45562EB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0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1B1EA-B1D1-7A4A-970E-72B6970C4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72F71-60C6-A444-BA2F-934BC6BA3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04493-6DB7-4749-A086-9F34571CE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9E165-1B71-6843-86A4-66910198E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D75DB-47B5-B948-AB67-FC9728286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CCFC2-719C-0442-89D2-44404C9D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2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41A5C-0DDF-C44C-9D36-F9862010E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BCA41-6F47-C04D-ADA6-2B24EADDE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789DF-B515-5D46-8CB9-F0DCDD78E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7C4E7-08AC-DB4C-9694-48A9DC18E0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1E94E-6CCB-4A41-9BF3-7FF1C592F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6E2B97-87AE-A043-A9A8-E36E607DE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D937F6-C800-7941-AC6B-ECA3A8FA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25C30C-A515-D846-B436-3BEBBA4C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4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E6F0-5737-6448-AAA3-CFC556EE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3115BA-FD7B-C246-936F-1389BE33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85AEA-0E45-924B-98C3-0D778F2C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59BD1-CAC9-BD47-8931-DD48BEBC1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7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81EF32-BDFF-974E-B771-885F4807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E54E1B-A437-2449-A16D-AB9F15FB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EEFED-AE4A-2C4F-9AA9-2378060A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0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5DFD2-CF4A-AD45-8388-3EDF8E1EB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94794-B854-7D4F-979B-EAE6B75B9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E3E66-4E3A-2845-ADB8-6B1ED3428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9DD82-B0EC-4A4F-B49E-B83F6BF60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87459-1747-A44D-BDFA-247CADB8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64D6C-8388-4546-802B-B8AD4339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4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1ABBC-5AE3-9340-81FF-0F886265C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A8A6C1-8BA3-E345-BEFB-5539D1DA8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A6057-CC3B-A04D-A460-89762DB23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DC1A0-69FC-BB48-8794-655E0A8F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22117-663A-A144-B929-A2CC3DB6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99C43-6331-B843-8401-514F72A3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7767CA-A4F5-DB4E-9463-ABABC3996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BD83E-2A0B-324D-B3D6-A52A80ED3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EB624-9234-8A4C-83C7-D0360E13C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6D681-E56D-B440-8C4F-BAA532A99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D2F5B-016E-0B4C-8568-97EA5A790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5KhXLg6Y7WA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C80387-9EED-0D41-B929-F1EA31C9A060}"/>
              </a:ext>
            </a:extLst>
          </p:cNvPr>
          <p:cNvSpPr txBox="1"/>
          <p:nvPr/>
        </p:nvSpPr>
        <p:spPr>
          <a:xfrm>
            <a:off x="3858768" y="-329184"/>
            <a:ext cx="4192173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739782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D4BBD-9E38-BE45-9E82-E1BB63EF0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Teddy Bear Song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14E32C-7340-1C49-B432-3C7E2E661426}"/>
              </a:ext>
            </a:extLst>
          </p:cNvPr>
          <p:cNvSpPr/>
          <p:nvPr/>
        </p:nvSpPr>
        <p:spPr>
          <a:xfrm>
            <a:off x="3541711" y="5704902"/>
            <a:ext cx="5108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https://www.youtube.com/watch?v=5KhXLg6Y7WA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541A6A-987F-424C-A6EB-13CD5F2C5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7" b="98585" l="731" r="975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4300" y="1409700"/>
            <a:ext cx="43434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07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2A56D7-0C6B-A646-ACF1-ECC0F4F833A4}"/>
              </a:ext>
            </a:extLst>
          </p:cNvPr>
          <p:cNvSpPr txBox="1"/>
          <p:nvPr/>
        </p:nvSpPr>
        <p:spPr>
          <a:xfrm>
            <a:off x="266700" y="1863724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8FDED-3BE2-4741-AEEA-02106C9FF6BD}"/>
              </a:ext>
            </a:extLst>
          </p:cNvPr>
          <p:cNvSpPr txBox="1"/>
          <p:nvPr/>
        </p:nvSpPr>
        <p:spPr>
          <a:xfrm>
            <a:off x="9512300" y="1895471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DE93A-CC4F-F743-BDB3-4F25C6B22C9C}"/>
              </a:ext>
            </a:extLst>
          </p:cNvPr>
          <p:cNvSpPr txBox="1"/>
          <p:nvPr/>
        </p:nvSpPr>
        <p:spPr>
          <a:xfrm>
            <a:off x="6464300" y="1895471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35438-3B3E-5E44-AFAF-12573EC6EEA0}"/>
              </a:ext>
            </a:extLst>
          </p:cNvPr>
          <p:cNvSpPr txBox="1"/>
          <p:nvPr/>
        </p:nvSpPr>
        <p:spPr>
          <a:xfrm>
            <a:off x="3314700" y="1863724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42402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C80387-9EED-0D41-B929-F1EA31C9A060}"/>
              </a:ext>
            </a:extLst>
          </p:cNvPr>
          <p:cNvSpPr txBox="1"/>
          <p:nvPr/>
        </p:nvSpPr>
        <p:spPr>
          <a:xfrm>
            <a:off x="3858768" y="-329184"/>
            <a:ext cx="4192173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11759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A6ED4-493F-9C43-835B-722FEEF5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 Video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F7400E-1BBD-9146-A90A-4879AAECF9FA}"/>
              </a:ext>
            </a:extLst>
          </p:cNvPr>
          <p:cNvSpPr/>
          <p:nvPr/>
        </p:nvSpPr>
        <p:spPr>
          <a:xfrm>
            <a:off x="3979202" y="5405642"/>
            <a:ext cx="4906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www.youtube.com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watch?v</a:t>
            </a:r>
            <a:r>
              <a:rPr lang="en-US" dirty="0">
                <a:solidFill>
                  <a:schemeClr val="accent1"/>
                </a:solidFill>
              </a:rPr>
              <a:t>=iPHaID7o_5U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5D2658-C0A5-194B-9E43-BC127B6EE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69" b="99468" l="2137" r="9935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0100" y="1638300"/>
            <a:ext cx="2971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7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2A56D7-0C6B-A646-ACF1-ECC0F4F833A4}"/>
              </a:ext>
            </a:extLst>
          </p:cNvPr>
          <p:cNvSpPr txBox="1"/>
          <p:nvPr/>
        </p:nvSpPr>
        <p:spPr>
          <a:xfrm>
            <a:off x="266700" y="1863724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8FDED-3BE2-4741-AEEA-02106C9FF6BD}"/>
              </a:ext>
            </a:extLst>
          </p:cNvPr>
          <p:cNvSpPr txBox="1"/>
          <p:nvPr/>
        </p:nvSpPr>
        <p:spPr>
          <a:xfrm>
            <a:off x="9512300" y="1895471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DE93A-CC4F-F743-BDB3-4F25C6B22C9C}"/>
              </a:ext>
            </a:extLst>
          </p:cNvPr>
          <p:cNvSpPr txBox="1"/>
          <p:nvPr/>
        </p:nvSpPr>
        <p:spPr>
          <a:xfrm>
            <a:off x="6464300" y="1895471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35438-3B3E-5E44-AFAF-12573EC6EEA0}"/>
              </a:ext>
            </a:extLst>
          </p:cNvPr>
          <p:cNvSpPr txBox="1"/>
          <p:nvPr/>
        </p:nvSpPr>
        <p:spPr>
          <a:xfrm>
            <a:off x="3314700" y="1863724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75164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22BB-E3E6-8A47-AACD-0BDC406AE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460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Let’s Read a Book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Teddy Bear Wants to Go to Bed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72BDC3-15C3-7A44-8FED-2E0D71DAD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87" b="98585" l="731" r="975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9633" y="3248674"/>
            <a:ext cx="2256367" cy="209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3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C 1.45833E-6 0.12269 0.08216 0.22246 0.18307 0.22246 C 0.30208 0.22246 0.34505 0.11135 0.36328 0.04445 L 0.38164 -0.04444 C 0.39987 -0.11134 0.44557 -0.22199 0.57995 -0.22199 C 0.66536 -0.22199 0.76341 -0.12291 0.76341 -4.44444E-6 C 0.76341 0.12269 0.66536 0.22246 0.57995 0.22246 C 0.44557 0.22246 0.39987 0.11135 0.38164 0.04445 L 0.36328 -0.04444 C 0.34505 -0.11134 0.30208 -0.22199 0.18307 -0.22199 C 0.08216 -0.22199 1.45833E-6 -0.12291 1.45833E-6 -4.44444E-6 Z " pathEditMode="relative" rAng="0" ptsTypes="AAAAAAAAA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6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49539-CC26-584A-99B0-3D8516D78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Teddy Bear Finds a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9D7781-9455-BB4E-9133-87897F9D4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14" b="100000" l="0" r="976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5016" y="4455620"/>
            <a:ext cx="2730500" cy="2222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D46E28-4B24-734A-B66B-F7CA42C6E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" b="98585" l="731" r="975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3365" y="2184400"/>
            <a:ext cx="2442633" cy="22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4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-2.29167E-6 0.00023 C 0.00248 -0.00301 0.00456 -0.00648 0.00795 -0.00902 C 0.01367 -0.01365 0.01654 -0.01412 0.02253 -0.01597 C 0.02409 -0.01666 0.02578 -0.01782 0.02748 -0.01852 C 0.03047 -0.01967 0.03724 -0.02106 0.03724 -0.02083 C 0.04844 -0.02708 0.04336 -0.02546 0.05196 -0.02777 C 0.06602 -0.03541 0.04831 -0.02639 0.06172 -0.03171 C 0.07448 -0.0368 0.05912 -0.0324 0.07136 -0.03588 C 0.07305 -0.03657 0.07461 -0.03773 0.0763 -0.03842 C 0.0793 -0.03958 0.08607 -0.04097 0.08607 -0.04074 C 0.08763 -0.04189 0.0892 -0.04305 0.09102 -0.04375 C 0.09401 -0.0449 0.09779 -0.0449 0.10078 -0.04629 C 0.11107 -0.05208 0.1 -0.04652 0.11862 -0.05162 C 0.13503 -0.05625 0.10964 -0.0493 0.13008 -0.05439 C 0.13334 -0.05532 0.13646 -0.05648 0.13985 -0.05694 C 0.14297 -0.0574 0.14623 -0.05787 0.14961 -0.05833 C 0.15873 -0.05926 0.17683 -0.06041 0.18555 -0.06088 C 0.18867 -0.06134 0.19193 -0.06203 0.19518 -0.06227 C 0.2069 -0.06365 0.21732 -0.06412 0.22943 -0.06481 L 0.32383 -0.06365 C 0.33607 -0.06342 0.3375 -0.06203 0.34818 -0.06088 C 0.35378 -0.06041 0.35899 -0.06018 0.36459 -0.05972 C 0.36979 -0.05926 0.38034 -0.05787 0.38568 -0.05694 C 0.38841 -0.05648 0.39115 -0.05625 0.39388 -0.05578 C 0.40899 -0.05254 0.38477 -0.05625 0.4069 -0.05301 C 0.4211 -0.05092 0.41315 -0.05231 0.42969 -0.05046 C 0.43308 -0.05 0.4362 -0.04953 0.43959 -0.04907 C 0.44414 -0.04838 0.44961 -0.04745 0.45417 -0.04629 C 0.45573 -0.04606 0.45742 -0.0456 0.45912 -0.0449 C 0.46172 -0.04189 0.46315 -0.04097 0.46393 -0.03703 C 0.46472 -0.03356 0.46472 -0.02986 0.4655 -0.02639 C 0.46602 -0.02477 0.46576 -0.02268 0.46706 -0.02106 C 0.46823 -0.02014 0.47045 -0.02014 0.47201 -0.0199 C 0.48607 -0.01227 0.46836 -0.02129 0.4819 -0.01597 C 0.48893 -0.01296 0.48503 -0.01319 0.49154 -0.00902 C 0.49466 -0.00717 0.49792 -0.00555 0.5013 -0.00393 L 0.50625 -0.00115 C 0.51498 0.00949 0.50352 -0.00347 0.51433 0.00556 C 0.52513 0.01436 0.50938 0.00486 0.52266 0.01204 L 0.53867 0.03195 L 0.54531 0.04005 L 0.54857 0.04398 C 0.54922 0.04537 0.54935 0.04676 0.55013 0.04792 C 0.55209 0.0507 0.5569 0.05602 0.5569 0.05625 " pathEditMode="relative" rAng="0" ptsTypes="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39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39D744-4351-6441-A19A-E83C6E98F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97" b="89931" l="4219" r="974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23982" y="2645468"/>
            <a:ext cx="5958417" cy="3620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6B2FBC-150C-F747-A147-514045613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Teddy Bear Finds a Rug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49DC4B-3EB3-4A4F-9761-3A5A39BF4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" b="98585" l="731" r="975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6432" y="1509858"/>
            <a:ext cx="2442633" cy="22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0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24597 1.85185E-6 C 0.35612 1.85185E-6 0.49193 0.06898 0.49193 0.125 L 0.49193 0.25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9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80EC95-F6D8-E846-9CB1-65676F4FE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19" l="2658" r="9950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4583" y="3455722"/>
            <a:ext cx="4739217" cy="2849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B1F3BE-6D65-DA4B-86FB-EB5C6EC91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Teddy Bear Finds a Couch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D1BD79-9B88-FC4D-85D3-86C26168E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" b="98585" l="731" r="975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165" y="2320112"/>
            <a:ext cx="2442633" cy="22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4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92 -3.7037E-6 C 0.07539 0.01574 0.05638 0.03125 0.04817 0.0507 C 0.03984 0.07269 0.03567 0.09815 0.03138 0.12338 C 0.02734 0.14885 0.03138 0.17084 0.03567 0.19445 C 0.03984 0.21574 0.04609 0.23936 0.06067 0.2588 C 0.07317 0.27848 0.09414 0.29445 0.11692 0.30625 C 0.13789 0.31806 0.16289 0.3257 0.18776 0.32986 C 0.21276 0.33334 0.23802 0.33334 0.26093 0.32986 C 0.2858 0.3257 0.30898 0.31621 0.32747 0.30024 C 0.34635 0.28658 0.36302 0.26899 0.37122 0.24699 C 0.38203 0.22755 0.38606 0.20024 0.38606 0.17848 C 0.38828 0.15718 0.38606 0.13125 0.37539 0.10996 C 0.3651 0.09028 0.34635 0.07431 0.32148 0.06667 C 0.29635 0.06088 0.27122 0.06852 0.25468 0.08218 C 0.23997 0.0963 0.22968 0.1176 0.22747 0.14306 C 0.22747 0.16899 0.22968 0.19213 0.23997 0.21204 C 0.25052 0.23172 0.24843 0.23519 0.29023 0.26111 C 0.32747 0.28843 0.3651 0.28079 0.38828 0.28264 C 0.41106 0.28264 0.42981 0.27477 0.45286 0.26713 C 0.47786 0.25718 0.49882 0.23936 0.51315 0.22338 C 0.52786 0.20811 0.53411 0.18843 0.54257 0.15718 C 0.54882 0.12524 0.54882 0.10996 0.54882 0.08611 C 0.54882 0.0625 0.54882 0.03889 0.54882 0.01574 " pathEditMode="relative" rAng="0" ptsTypes="AAAAAAAAAAAA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7" y="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F72E5-2A51-8F45-8FF0-DAA0FD02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Teddy Bear Finds a Chair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EA7931-6869-BB49-AA09-EB7AC1191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1237" y="2040711"/>
            <a:ext cx="2988960" cy="38438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60AF27-B264-4849-94E5-542E6D05F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" b="98585" l="731" r="975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11167" y="1217290"/>
            <a:ext cx="2442633" cy="22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2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C -0.01146 0.00069 -0.0504 0.00741 -0.06459 0.01042 C -0.15118 0.0294 -0.23816 0.08009 -0.23633 0.11157 C -0.23711 0.0956 -0.28295 0.08981 -0.32474 0.09907 C -0.36941 0.10879 -0.41003 0.13379 -0.40925 0.14907 C -0.40951 0.14143 -0.4323 0.13819 -0.45521 0.14305 C -0.47683 0.14792 -0.49922 0.16042 -0.49831 0.16875 C -0.49883 0.16481 -0.51029 0.16342 -0.52097 0.16574 C -0.5323 0.16829 -0.5431 0.17454 -0.54258 0.17847 C -0.54271 0.17616 -0.54844 0.17546 -0.5543 0.17685 C -0.55704 0.17754 -0.56537 0.18102 -0.56524 0.18333 C -0.56524 0.18241 -0.56849 0.18148 -0.57071 0.18241 C -0.57097 0.18217 -0.57631 0.18472 -0.57605 0.18588 C -0.57605 0.18518 -0.57631 0.18472 -0.57917 0.18542 C -0.57904 0.18542 -0.58191 0.18634 -0.58191 0.18704 C -0.58217 0.18657 -0.58191 0.18634 -0.58217 0.18611 C -0.5849 0.1868 -0.58516 0.1868 -0.5849 0.18727 C -0.5879 0.18773 -0.58803 0.18796 -0.58777 0.1875 C -0.59089 0.18819 -0.5905 0.18819 -0.5905 0.18842 " pathEditMode="relative" rAng="21180000" ptsTypes="AAAAAAAA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D0666F-4DEA-AE46-8ECB-A482D4C53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49" r="100000">
                        <a14:foregroundMark x1="65909" y1="22424" x2="65909" y2="22424"/>
                        <a14:foregroundMark x1="61189" y1="27273" x2="61189" y2="27273"/>
                        <a14:foregroundMark x1="56119" y1="29091" x2="56119" y2="29091"/>
                        <a14:foregroundMark x1="52273" y1="29697" x2="52273" y2="29697"/>
                        <a14:foregroundMark x1="55070" y1="37879" x2="55070" y2="37879"/>
                        <a14:foregroundMark x1="59266" y1="42727" x2="59266" y2="42727"/>
                        <a14:foregroundMark x1="61713" y1="50909" x2="61713" y2="50909"/>
                        <a14:foregroundMark x1="65385" y1="53333" x2="65385" y2="53333"/>
                        <a14:foregroundMark x1="69056" y1="53333" x2="69056" y2="53333"/>
                        <a14:foregroundMark x1="77098" y1="53333" x2="77098" y2="53333"/>
                        <a14:foregroundMark x1="66783" y1="33939" x2="66783" y2="33939"/>
                        <a14:foregroundMark x1="66783" y1="25758" x2="66783" y2="25758"/>
                        <a14:foregroundMark x1="66783" y1="43636" x2="66783" y2="43636"/>
                        <a14:foregroundMark x1="50000" y1="36970" x2="50000" y2="36970"/>
                        <a14:foregroundMark x1="50874" y1="45152" x2="50874" y2="45152"/>
                        <a14:foregroundMark x1="54720" y1="50000" x2="54720" y2="50000"/>
                        <a14:foregroundMark x1="58042" y1="27576" x2="58042" y2="27576"/>
                        <a14:foregroundMark x1="53671" y1="29091" x2="53671" y2="290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922" y="3256939"/>
            <a:ext cx="5381671" cy="310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EC82A7-5C22-2B4B-AE51-745796978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Teddy Bear Finds the Bed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154062-F815-4B40-B5F0-01CE84387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" b="98585" l="731" r="975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921" y="2479138"/>
            <a:ext cx="2442633" cy="22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5769 -0.17315 C 0.19037 -0.21204 0.23972 -0.23287 0.29141 -0.23287 C 0.35026 -0.23287 0.3974 -0.21204 0.43008 -0.17315 L 0.58789 2.96296E-6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88" y="-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84</Words>
  <Application>Microsoft Macintosh PowerPoint</Application>
  <PresentationFormat>Widescreen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Times New Roman</vt:lpstr>
      <vt:lpstr>Office Theme</vt:lpstr>
      <vt:lpstr>PowerPoint Presentation</vt:lpstr>
      <vt:lpstr>T Video</vt:lpstr>
      <vt:lpstr>PowerPoint Presentation</vt:lpstr>
      <vt:lpstr>Let’s Read a Book  The Teddy Bear Wants to Go to Bed</vt:lpstr>
      <vt:lpstr>Teddy Bear Finds a Table</vt:lpstr>
      <vt:lpstr>Teddy Bear Finds a Rug</vt:lpstr>
      <vt:lpstr>The Teddy Bear Finds a Couch</vt:lpstr>
      <vt:lpstr>Teddy Bear Finds a Chair</vt:lpstr>
      <vt:lpstr>Teddy Bear Finds the Bed</vt:lpstr>
      <vt:lpstr>The Teddy Bear Song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41</cp:revision>
  <dcterms:created xsi:type="dcterms:W3CDTF">2020-08-28T17:31:13Z</dcterms:created>
  <dcterms:modified xsi:type="dcterms:W3CDTF">2020-09-16T21:20:40Z</dcterms:modified>
</cp:coreProperties>
</file>