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73" r:id="rId4"/>
    <p:sldId id="289" r:id="rId5"/>
    <p:sldId id="290" r:id="rId6"/>
    <p:sldId id="291" r:id="rId7"/>
    <p:sldId id="294" r:id="rId8"/>
    <p:sldId id="295" r:id="rId9"/>
    <p:sldId id="292" r:id="rId10"/>
    <p:sldId id="266" r:id="rId11"/>
    <p:sldId id="293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45"/>
    <p:restoredTop sz="94666"/>
  </p:normalViewPr>
  <p:slideViewPr>
    <p:cSldViewPr snapToGrid="0" snapToObjects="1">
      <p:cViewPr varScale="1">
        <p:scale>
          <a:sx n="93" d="100"/>
          <a:sy n="93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551C-5B23-454A-A623-5A91665E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27FFC-6C83-8845-8F40-C1888208B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F0A1F-C671-4A45-8C22-758673A2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6AB77-05C0-114F-82D9-4C67C9F8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814E0-FA8C-FC41-B0BF-095E706D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3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DFE9-2CF2-5B4B-BFEB-4D534F06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94A24-785C-7541-8F37-7B2B74E05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1BA01-0CB0-0645-AA32-4435B5F6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D02C-9474-BF48-AAD0-801BC051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043A-6CBD-0341-94B2-6FF2812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7CD61-D784-EC40-B53A-56A1920D0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05073-D5FF-EA49-A9B0-FD3CFD07A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3E16-D920-5C40-81CE-30DFA6AC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DD14-7935-C041-A441-A5158253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EE8D-0028-4942-A51B-E78F5EAC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1137-FDDD-2244-90CE-A4674765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8473-A2A7-1140-AA20-501703713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2D2A5-AA34-C445-836E-8F084657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FFB7D-1334-F545-B988-8210502A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89819-6A13-5741-81B7-5147C72E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494A-E19E-874E-B732-561C7FB5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36E4F-AAA2-B842-8662-49035DCDC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04985-2A54-FD4F-BDFC-ED411081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83712-1C5C-6244-99DE-D798A52D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9610A-7B10-E34E-9F3B-2C45562E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B1EA-B1D1-7A4A-970E-72B6970C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2F71-60C6-A444-BA2F-934BC6BA3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04493-6DB7-4749-A086-9F34571CE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9E165-1B71-6843-86A4-66910198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D75DB-47B5-B948-AB67-FC972828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CCFC2-719C-0442-89D2-44404C9D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1A5C-0DDF-C44C-9D36-F9862010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BCA41-6F47-C04D-ADA6-2B24EADDE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789DF-B515-5D46-8CB9-F0DCDD78E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7C4E7-08AC-DB4C-9694-48A9DC18E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1E94E-6CCB-4A41-9BF3-7FF1C592F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E2B97-87AE-A043-A9A8-E36E607D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937F6-C800-7941-AC6B-ECA3A8FA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5C30C-A515-D846-B436-3BEBBA4C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E6F0-5737-6448-AAA3-CFC556EE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115BA-FD7B-C246-936F-1389BE33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85AEA-0E45-924B-98C3-0D778F2C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59BD1-CAC9-BD47-8931-DD48BEBC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1EF32-BDFF-974E-B771-885F4807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54E1B-A437-2449-A16D-AB9F15FB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EEFED-AE4A-2C4F-9AA9-2378060A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DFD2-CF4A-AD45-8388-3EDF8E1E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4794-B854-7D4F-979B-EAE6B75B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E3E66-4E3A-2845-ADB8-6B1ED3428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9DD82-B0EC-4A4F-B49E-B83F6BF6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87459-1747-A44D-BDFA-247CADB8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4D6C-8388-4546-802B-B8AD4339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4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ABBC-5AE3-9340-81FF-0F886265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8A6C1-8BA3-E345-BEFB-5539D1DA8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A6057-CC3B-A04D-A460-89762DB2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DC1A0-69FC-BB48-8794-655E0A8F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22117-663A-A144-B929-A2CC3DB6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99C43-6331-B843-8401-514F72A3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7767CA-A4F5-DB4E-9463-ABABC399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BD83E-2A0B-324D-B3D6-A52A80ED3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EB624-9234-8A4C-83C7-D0360E13C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D681-E56D-B440-8C4F-BAA532A99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D2F5B-016E-0B4C-8568-97EA5A79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https://www.youtube.com/watch?v=K4hP-4btfk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80387-9EED-0D41-B929-F1EA31C9A060}"/>
              </a:ext>
            </a:extLst>
          </p:cNvPr>
          <p:cNvSpPr txBox="1"/>
          <p:nvPr/>
        </p:nvSpPr>
        <p:spPr>
          <a:xfrm>
            <a:off x="3858768" y="-329184"/>
            <a:ext cx="419217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73978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B05F-2F0A-524B-A507-E2C0C4F8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Yo-Yo Song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83EB91-7061-B649-A3B8-AF626E413069}"/>
              </a:ext>
            </a:extLst>
          </p:cNvPr>
          <p:cNvSpPr/>
          <p:nvPr/>
        </p:nvSpPr>
        <p:spPr>
          <a:xfrm>
            <a:off x="3704704" y="5487401"/>
            <a:ext cx="480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https://www.youtube.com/watch?v=K4hP-4btfk8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F5423-78AB-194A-95E9-FED191105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150" y="2101850"/>
            <a:ext cx="24257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6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2A56D7-0C6B-A646-ACF1-ECC0F4F833A4}"/>
              </a:ext>
            </a:extLst>
          </p:cNvPr>
          <p:cNvSpPr txBox="1"/>
          <p:nvPr/>
        </p:nvSpPr>
        <p:spPr>
          <a:xfrm>
            <a:off x="266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8FDED-3BE2-4741-AEEA-02106C9FF6BD}"/>
              </a:ext>
            </a:extLst>
          </p:cNvPr>
          <p:cNvSpPr txBox="1"/>
          <p:nvPr/>
        </p:nvSpPr>
        <p:spPr>
          <a:xfrm>
            <a:off x="9512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DE93A-CC4F-F743-BDB3-4F25C6B22C9C}"/>
              </a:ext>
            </a:extLst>
          </p:cNvPr>
          <p:cNvSpPr txBox="1"/>
          <p:nvPr/>
        </p:nvSpPr>
        <p:spPr>
          <a:xfrm>
            <a:off x="6464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5438-3B3E-5E44-AFAF-12573EC6EEA0}"/>
              </a:ext>
            </a:extLst>
          </p:cNvPr>
          <p:cNvSpPr txBox="1"/>
          <p:nvPr/>
        </p:nvSpPr>
        <p:spPr>
          <a:xfrm>
            <a:off x="3314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160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80387-9EED-0D41-B929-F1EA31C9A060}"/>
              </a:ext>
            </a:extLst>
          </p:cNvPr>
          <p:cNvSpPr txBox="1"/>
          <p:nvPr/>
        </p:nvSpPr>
        <p:spPr>
          <a:xfrm>
            <a:off x="3858768" y="-329184"/>
            <a:ext cx="419217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14295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6ED4-493F-9C43-835B-722FEEF5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Video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0F1D6F-75F0-574E-A752-285F1DC83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4" b="100000" l="4299" r="100000">
                        <a14:foregroundMark x1="38914" y1="51382" x2="38914" y2="51382"/>
                        <a14:foregroundMark x1="42760" y1="53456" x2="42760" y2="53456"/>
                        <a14:foregroundMark x1="44344" y1="58295" x2="44344" y2="58295"/>
                        <a14:foregroundMark x1="40950" y1="62903" x2="40950" y2="62903"/>
                        <a14:foregroundMark x1="36652" y1="61751" x2="36652" y2="61751"/>
                        <a14:foregroundMark x1="33710" y1="58986" x2="33710" y2="58986"/>
                        <a14:foregroundMark x1="33484" y1="54839" x2="33484" y2="54839"/>
                        <a14:foregroundMark x1="35520" y1="52535" x2="35520" y2="52535"/>
                        <a14:foregroundMark x1="40498" y1="52535" x2="40498" y2="52535"/>
                        <a14:foregroundMark x1="43439" y1="55069" x2="43439" y2="55069"/>
                        <a14:foregroundMark x1="43665" y1="58295" x2="43665" y2="58295"/>
                        <a14:foregroundMark x1="49095" y1="52765" x2="49095" y2="52765"/>
                        <a14:foregroundMark x1="50679" y1="51613" x2="50679" y2="51613"/>
                        <a14:foregroundMark x1="53846" y1="51382" x2="53846" y2="51382"/>
                        <a14:foregroundMark x1="58371" y1="52074" x2="58371" y2="52074"/>
                        <a14:foregroundMark x1="59050" y1="55069" x2="59050" y2="55069"/>
                        <a14:foregroundMark x1="59276" y1="59677" x2="59276" y2="59677"/>
                        <a14:foregroundMark x1="57014" y1="63134" x2="57014" y2="63134"/>
                        <a14:foregroundMark x1="53846" y1="62903" x2="53846" y2="62903"/>
                        <a14:foregroundMark x1="50452" y1="61982" x2="50452" y2="61982"/>
                        <a14:foregroundMark x1="49095" y1="57373" x2="49095" y2="57373"/>
                        <a14:foregroundMark x1="47964" y1="54839" x2="47964" y2="54839"/>
                        <a14:foregroundMark x1="48416" y1="59217" x2="48416" y2="59217"/>
                        <a14:foregroundMark x1="54751" y1="51152" x2="54751" y2="51152"/>
                        <a14:foregroundMark x1="58824" y1="56221" x2="58824" y2="56221"/>
                        <a14:foregroundMark x1="56109" y1="52535" x2="56109" y2="525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4643" y="1690688"/>
            <a:ext cx="3343465" cy="32829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FACF4D-728E-CA4C-B837-098915866826}"/>
              </a:ext>
            </a:extLst>
          </p:cNvPr>
          <p:cNvSpPr/>
          <p:nvPr/>
        </p:nvSpPr>
        <p:spPr>
          <a:xfrm>
            <a:off x="3521392" y="5650650"/>
            <a:ext cx="4828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www.youtube.com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watch?v</a:t>
            </a:r>
            <a:r>
              <a:rPr lang="en-US" dirty="0">
                <a:solidFill>
                  <a:schemeClr val="accent1"/>
                </a:solidFill>
              </a:rPr>
              <a:t>=4SbL2sZ6QrI</a:t>
            </a:r>
          </a:p>
        </p:txBody>
      </p:sp>
    </p:spTree>
    <p:extLst>
      <p:ext uri="{BB962C8B-B14F-4D97-AF65-F5344CB8AC3E}">
        <p14:creationId xmlns:p14="http://schemas.microsoft.com/office/powerpoint/2010/main" val="161977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2A56D7-0C6B-A646-ACF1-ECC0F4F833A4}"/>
              </a:ext>
            </a:extLst>
          </p:cNvPr>
          <p:cNvSpPr txBox="1"/>
          <p:nvPr/>
        </p:nvSpPr>
        <p:spPr>
          <a:xfrm>
            <a:off x="266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8FDED-3BE2-4741-AEEA-02106C9FF6BD}"/>
              </a:ext>
            </a:extLst>
          </p:cNvPr>
          <p:cNvSpPr txBox="1"/>
          <p:nvPr/>
        </p:nvSpPr>
        <p:spPr>
          <a:xfrm>
            <a:off x="9512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DE93A-CC4F-F743-BDB3-4F25C6B22C9C}"/>
              </a:ext>
            </a:extLst>
          </p:cNvPr>
          <p:cNvSpPr txBox="1"/>
          <p:nvPr/>
        </p:nvSpPr>
        <p:spPr>
          <a:xfrm>
            <a:off x="6464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5438-3B3E-5E44-AFAF-12573EC6EEA0}"/>
              </a:ext>
            </a:extLst>
          </p:cNvPr>
          <p:cNvSpPr txBox="1"/>
          <p:nvPr/>
        </p:nvSpPr>
        <p:spPr>
          <a:xfrm>
            <a:off x="3314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516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22BB-E3E6-8A47-AACD-0BDC406A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6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Read a Book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Yo-Yo Changes Color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FB127-FF28-2640-A58E-E2A5B7A4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65" l="0" r="955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821395"/>
            <a:ext cx="3361013" cy="367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9539-CC26-584A-99B0-3D8516D7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Yo-Yo is Black and White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5A44B-065B-6F43-BAB3-693A42A9C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6" b="100000" l="0" r="976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12" y="1720702"/>
            <a:ext cx="3848986" cy="38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1D75-1C99-4444-B324-D4973F13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4D01C6-1A05-134E-B4A9-9E88D4CDA7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The Yo-Yo Has an Orange Flower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8B97E-78F3-C74A-A1BD-E8982922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43" b="100000" l="0" r="98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6578" y="2087992"/>
            <a:ext cx="3716226" cy="388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12CC-94F3-E64D-9B88-FFB96493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Yo-Yo Has Purple and 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F890B-87AC-E14C-A986-5F9E297AC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84" b="100000" l="0" r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8085" y="1690688"/>
            <a:ext cx="3976576" cy="38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9AD8-A0A5-6D48-8007-5396BE1B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Yo-Yo Has a Yellow Flower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58CB4-D7C1-F64C-ADA5-6AEFCA6E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5866" y="2261283"/>
            <a:ext cx="3148714" cy="33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C 0.01054 -0.20532 -0.12005 -0.38426 -0.29531 -0.39606 C -0.46198 -0.41203 -0.61901 -0.27291 -0.62956 -0.07384 C -0.64245 0.11111 -0.53294 0.28287 -0.37604 0.2956 C -0.23268 0.30463 -0.09662 0.19074 -0.08607 0.01875 C -0.07578 -0.13819 -0.16732 -0.28611 -0.30039 -0.29791 C -0.42305 -0.30717 -0.53802 -0.2118 -0.54584 -0.06736 C -0.55365 0.06158 -0.48034 0.1882 -0.37123 0.19398 C -0.27188 0.20278 -0.17761 0.12871 -0.16979 0.0125 C -0.16459 -0.09259 -0.2194 -0.19352 -0.30586 -0.2 C -0.38112 -0.20532 -0.4569 -0.15092 -0.46198 -0.06111 C -0.46758 0.01598 -0.42826 0.08889 -0.36576 0.09584 C -0.31367 0.10162 -0.2586 0.06783 -0.25612 0.00672 C -0.25065 -0.04236 -0.27188 -0.0949 -0.31094 -0.10185 C -0.34219 -0.10185 -0.37357 -0.08912 -0.37878 -0.05532 C -0.38112 -0.03402 -0.37604 -0.01203 -0.36068 -0.00277 C -0.35261 -2.96296E-6 -0.3474 -2.96296E-6 -0.33946 -0.00277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4BBD-9E38-BE45-9E82-E1BB63EF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Yo-Yo Has a Yellow Star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A3F07-0261-A945-B15C-50AFC9ADB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9934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4168" y="2102293"/>
            <a:ext cx="3316620" cy="347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80</Words>
  <Application>Microsoft Macintosh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A Video</vt:lpstr>
      <vt:lpstr>PowerPoint Presentation</vt:lpstr>
      <vt:lpstr>Let’s Read a Book  The Yo-Yo Changes Color</vt:lpstr>
      <vt:lpstr>The Yo-Yo is Black and White</vt:lpstr>
      <vt:lpstr>PowerPoint Presentation</vt:lpstr>
      <vt:lpstr>The Yo-Yo Has Purple and Red</vt:lpstr>
      <vt:lpstr>The Yo-Yo Has a Yellow Flower </vt:lpstr>
      <vt:lpstr>The Yo-Yo Has a Yellow Star</vt:lpstr>
      <vt:lpstr>Yo-Yo Song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2020-08-28T17:31:13Z</dcterms:created>
  <dcterms:modified xsi:type="dcterms:W3CDTF">2020-09-16T21:20:59Z</dcterms:modified>
</cp:coreProperties>
</file>