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sldIdLst>
    <p:sldId id="258" r:id="rId2"/>
    <p:sldId id="262" r:id="rId3"/>
    <p:sldId id="273" r:id="rId4"/>
    <p:sldId id="286" r:id="rId5"/>
    <p:sldId id="287" r:id="rId6"/>
    <p:sldId id="289" r:id="rId7"/>
    <p:sldId id="290" r:id="rId8"/>
    <p:sldId id="291" r:id="rId9"/>
    <p:sldId id="292" r:id="rId10"/>
    <p:sldId id="266" r:id="rId11"/>
    <p:sldId id="288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40"/>
    <p:restoredTop sz="94666"/>
  </p:normalViewPr>
  <p:slideViewPr>
    <p:cSldViewPr snapToGrid="0" snapToObjects="1">
      <p:cViewPr varScale="1">
        <p:scale>
          <a:sx n="95" d="100"/>
          <a:sy n="95" d="100"/>
        </p:scale>
        <p:origin x="21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0551C-5B23-454A-A623-5A91665ED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527FFC-6C83-8845-8F40-C1888208B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D4E37-106A-274E-85A5-C9A97A3A4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2CD16-762B-334F-B757-F933825F27EF}" type="datetimeFigureOut">
              <a:rPr lang="en-US"/>
              <a:pPr>
                <a:defRPr/>
              </a:pPr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7F661-9C7F-074E-8F84-ACDFD1AD5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357C2-6E4A-8747-950E-A440ACFC5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9B861-F50E-9142-8C20-108CF5644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1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7DFE9-2CF2-5B4B-BFEB-4D534F06A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94A24-785C-7541-8F37-7B2B74E05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839D2-6C29-714B-8D15-526A916D9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D8AB6-8EB1-A74C-9708-7DB5365C221E}" type="datetimeFigureOut">
              <a:rPr lang="en-US"/>
              <a:pPr>
                <a:defRPr/>
              </a:pPr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22F1-2E1E-FE4A-AAC5-0B155261D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3B569-D00C-D046-872D-2A44BD4E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3A756-01A0-F543-A8D8-3DC9B0489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6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E7CD61-D784-EC40-B53A-56A1920D04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605073-D5FF-EA49-A9B0-FD3CFD07A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0545F-2FF4-D648-BC2A-DA2E86B28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8502D-3B25-F04A-B335-E799D9CB4F51}" type="datetimeFigureOut">
              <a:rPr lang="en-US"/>
              <a:pPr>
                <a:defRPr/>
              </a:pPr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15B0D-320D-2B42-8BB2-F5906E818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2E55D-293F-B846-9858-93A724B2A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BDE07-4CE7-734D-8E9B-261C1C360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3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11137-FDDD-2244-90CE-A46747657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78473-A2A7-1140-AA20-501703713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AEBEF-9DAC-904E-AD11-CF695A592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1A823-CB1C-234F-B2EC-4F59C6DEA544}" type="datetimeFigureOut">
              <a:rPr lang="en-US"/>
              <a:pPr>
                <a:defRPr/>
              </a:pPr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48C8D-9429-7149-A600-320854CF7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B2E2A-E0DE-9442-BBBD-9EF4A02EB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D11F6-F5E7-5543-A5F4-82ABA87E5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3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8494A-E19E-874E-B732-561C7FB5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36E4F-AAA2-B842-8662-49035DCDC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734B-4841-CC44-93D8-F027A2944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7DD28-BCEC-554A-9420-6F7D3F4726A9}" type="datetimeFigureOut">
              <a:rPr lang="en-US"/>
              <a:pPr>
                <a:defRPr/>
              </a:pPr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4AE96-2074-BE4C-B497-8283085AF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955A3-F723-064E-8089-6D578423B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71E21-C1BC-114D-AC27-6C16C2A33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0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1B1EA-B1D1-7A4A-970E-72B6970C4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72F71-60C6-A444-BA2F-934BC6BA3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04493-6DB7-4749-A086-9F34571CE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A7C838-57F0-F34F-B16A-48856C37D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8E1A1-F16D-9248-9228-0BD3F3740055}" type="datetimeFigureOut">
              <a:rPr lang="en-US"/>
              <a:pPr>
                <a:defRPr/>
              </a:pPr>
              <a:t>9/6/20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B63F9A-693E-9B44-85EA-EC8FE3310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1CEB37-BEDA-1B42-80EE-A4374216B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32929-04B5-7E41-9CC9-BA108264B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8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41A5C-0DDF-C44C-9D36-F9862010E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BCA41-6F47-C04D-ADA6-2B24EADDE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789DF-B515-5D46-8CB9-F0DCDD78E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7C4E7-08AC-DB4C-9694-48A9DC18E0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F1E94E-6CCB-4A41-9BF3-7FF1C592F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E9DA713-3775-EA48-9208-1B493FC1F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7F954-6069-0442-8F4D-42F72E3B1C05}" type="datetimeFigureOut">
              <a:rPr lang="en-US"/>
              <a:pPr>
                <a:defRPr/>
              </a:pPr>
              <a:t>9/6/20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669BD31-8481-F149-A0CC-AF29D8CA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A429873-918D-6C47-A9C3-FD5CB45D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E38F5-9392-7C4E-9DB3-C20D61703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7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1E6F0-5737-6448-AAA3-CFC556EE3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E1164A1-5F38-7B44-B119-0B292B362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E0E3F-886D-C64A-A863-C58753223893}" type="datetimeFigureOut">
              <a:rPr lang="en-US"/>
              <a:pPr>
                <a:defRPr/>
              </a:pPr>
              <a:t>9/6/20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69EC913-8B00-A246-A602-F95EE98BB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0532E9-999A-0342-8E20-036679B48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0808F-353F-9947-9DCC-60857A6C3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2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ED37551-D614-D64F-B2F2-34D81535A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49180-7822-7D4D-8E46-1F97755FFC82}" type="datetimeFigureOut">
              <a:rPr lang="en-US"/>
              <a:pPr>
                <a:defRPr/>
              </a:pPr>
              <a:t>9/6/20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E3FD076-E8A8-6344-B477-B56111434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0F55286-D1F9-6346-8E48-8566C5F7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15427-2165-6947-BE3D-A15ED23AC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5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5DFD2-CF4A-AD45-8388-3EDF8E1EB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94794-B854-7D4F-979B-EAE6B75B9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E3E66-4E3A-2845-ADB8-6B1ED3428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81F601-5F5D-904A-9ADB-52C375DD6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EF666-28E8-FF48-83D9-1AB55A661D62}" type="datetimeFigureOut">
              <a:rPr lang="en-US"/>
              <a:pPr>
                <a:defRPr/>
              </a:pPr>
              <a:t>9/6/20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C3563C-26A6-AB47-8C55-9076E1FF2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26DDC6-B97B-8A44-B8BF-3D8C9E7C3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FB0DE-8FBD-C04C-8268-8B212B3B0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4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1ABBC-5AE3-9340-81FF-0F886265C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A8A6C1-8BA3-E345-BEFB-5539D1DA8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8A6057-CC3B-A04D-A460-89762DB23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8D8134-973A-4640-8424-C09E27DAA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851AD-7F2E-AB4D-817E-59B04FC0B28B}" type="datetimeFigureOut">
              <a:rPr lang="en-US"/>
              <a:pPr>
                <a:defRPr/>
              </a:pPr>
              <a:t>9/6/20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12A37D-728F-EB49-8E84-C3F9008E1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2D526B-79C9-9445-9BD6-36036D965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002CC-2467-0A43-96E5-F6A22F796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2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AEA204C-D048-A74E-AC24-A58802E1B3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E9CE5AA-F69C-1A48-899D-60906CACAF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EB624-9234-8A4C-83C7-D0360E13C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7D0747-344E-7241-953F-5AF23EB3D565}" type="datetimeFigureOut">
              <a:rPr lang="en-US"/>
              <a:pPr>
                <a:defRPr/>
              </a:pPr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6D681-E56D-B440-8C4F-BAA532A99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D2F5B-016E-0B4C-8568-97EA5A790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1A7F9D-9282-AB4F-82AA-97586FE07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https://www.youtube.com/watch?v=jYAyic535K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s://www.youtube.com/watch?v=7AiUtLSvDy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>
            <a:extLst>
              <a:ext uri="{FF2B5EF4-FFF2-40B4-BE49-F238E27FC236}">
                <a16:creationId xmlns:a16="http://schemas.microsoft.com/office/drawing/2014/main" id="{0C75EB2D-9FFD-C04F-8CA8-09AEB990A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213" y="-328613"/>
            <a:ext cx="4795837" cy="778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0000">
                <a:solidFill>
                  <a:srgbClr val="FF0000"/>
                </a:solidFill>
                <a:latin typeface="Arial Rounded MT Bold" panose="020F0704030504030204" pitchFamily="34" charset="77"/>
              </a:rPr>
              <a:t>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10A58D4-C6DF-E64A-BB9C-F3E7145106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solidFill>
                  <a:schemeClr val="bg1"/>
                </a:solidFill>
              </a:rPr>
              <a:t>Alligator in the Elevator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18370122-596B-1F4E-91C4-E02AEA53AB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0D029234-6C69-DE46-886D-F4560189F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25" y="5487988"/>
            <a:ext cx="4781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>
                <a:hlinkClick r:id="rId2"/>
              </a:rPr>
              <a:t>https://www.youtube.com/watch?v=jYAyic535K0</a:t>
            </a:r>
            <a:endParaRPr lang="en-US" altLang="en-US"/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25FC0231-5302-984D-8EB8-58C160551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2082800"/>
            <a:ext cx="6059487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>
            <a:extLst>
              <a:ext uri="{FF2B5EF4-FFF2-40B4-BE49-F238E27FC236}">
                <a16:creationId xmlns:a16="http://schemas.microsoft.com/office/drawing/2014/main" id="{04B5F2E1-6439-ED45-8D45-AB4F3B8EF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213" y="-328613"/>
            <a:ext cx="4795837" cy="778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0000">
                <a:solidFill>
                  <a:srgbClr val="FF0000"/>
                </a:solidFill>
                <a:latin typeface="Arial Rounded MT Bold" panose="020F0704030504030204" pitchFamily="34" charset="77"/>
              </a:rPr>
              <a:t>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5E26A0CF-F612-494D-90E4-5B008113F7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solidFill>
                  <a:schemeClr val="bg1"/>
                </a:solidFill>
              </a:rPr>
              <a:t>A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930AC-4CDC-034F-BA20-0CD26D43D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hlinkClick r:id="rId2"/>
              </a:rPr>
              <a:t>https://www.youtube.com/watch?v=7AiUtLSvDyk</a:t>
            </a:r>
            <a:endParaRPr lang="en-US" dirty="0"/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D9105C54-D5E2-864C-9B1E-BADBEAE36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1825625"/>
            <a:ext cx="2643188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C217C8-29B6-9342-84E9-B3F4C3D9E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863725"/>
            <a:ext cx="22225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0000">
                <a:solidFill>
                  <a:srgbClr val="FF0000"/>
                </a:solidFill>
                <a:latin typeface="Arial Rounded MT Bold" panose="020F0704030504030204" pitchFamily="34" charset="77"/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2EDC81-D75B-8F43-AC65-6D84E62FB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2300" y="1895475"/>
            <a:ext cx="22225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0000">
                <a:solidFill>
                  <a:srgbClr val="FF0000"/>
                </a:solidFill>
                <a:latin typeface="Arial Rounded MT Bold" panose="020F0704030504030204" pitchFamily="34" charset="77"/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5E129F-AA0E-BB4C-A353-92926CD6C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300" y="1895475"/>
            <a:ext cx="22225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0000">
                <a:solidFill>
                  <a:srgbClr val="FF0000"/>
                </a:solidFill>
                <a:latin typeface="Arial Rounded MT Bold" panose="020F0704030504030204" pitchFamily="34" charset="77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5A17C5-6EEF-4A4C-8B7F-74016EE5E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1863725"/>
            <a:ext cx="22225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0000">
                <a:solidFill>
                  <a:srgbClr val="FF0000"/>
                </a:solidFill>
                <a:latin typeface="Arial Rounded MT Bold" panose="020F0704030504030204" pitchFamily="34" charset="77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F49E367F-E827-3B4A-9B7B-31DA9081EF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solidFill>
                  <a:schemeClr val="bg1"/>
                </a:solidFill>
              </a:rPr>
              <a:t>Let’s Play a Game: Point to the Letter A</a:t>
            </a:r>
          </a:p>
        </p:txBody>
      </p:sp>
      <p:sp>
        <p:nvSpPr>
          <p:cNvPr id="5123" name="TextBox 16">
            <a:extLst>
              <a:ext uri="{FF2B5EF4-FFF2-40B4-BE49-F238E27FC236}">
                <a16:creationId xmlns:a16="http://schemas.microsoft.com/office/drawing/2014/main" id="{76D6C73E-EC08-284F-8D49-EAAEC1E81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463" y="2176463"/>
            <a:ext cx="91090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0000">
                <a:solidFill>
                  <a:srgbClr val="FF0000"/>
                </a:solidFill>
                <a:latin typeface="Arial Rounded MT Bold" panose="020F0704030504030204" pitchFamily="34" charset="77"/>
              </a:rPr>
              <a:t>A						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F352DBDA-54CE-B04C-A304-D1E23E6F71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147" name="Title 1">
            <a:extLst>
              <a:ext uri="{FF2B5EF4-FFF2-40B4-BE49-F238E27FC236}">
                <a16:creationId xmlns:a16="http://schemas.microsoft.com/office/drawing/2014/main" id="{12BF3F97-C34E-194D-8125-2B59A494D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400">
                <a:solidFill>
                  <a:schemeClr val="bg1"/>
                </a:solidFill>
                <a:latin typeface="Calibri Light" panose="020F0302020204030204" pitchFamily="34" charset="0"/>
              </a:rPr>
              <a:t>Let’s Play a Game: Point to the Letter A</a:t>
            </a:r>
          </a:p>
        </p:txBody>
      </p:sp>
      <p:sp>
        <p:nvSpPr>
          <p:cNvPr id="6148" name="TextBox 4">
            <a:extLst>
              <a:ext uri="{FF2B5EF4-FFF2-40B4-BE49-F238E27FC236}">
                <a16:creationId xmlns:a16="http://schemas.microsoft.com/office/drawing/2014/main" id="{3F438419-CD95-8B4E-B6FE-29BAAC686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463" y="2176463"/>
            <a:ext cx="91090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0000">
                <a:solidFill>
                  <a:srgbClr val="FF0000"/>
                </a:solidFill>
                <a:latin typeface="Arial Rounded MT Bold" panose="020F0704030504030204" pitchFamily="34" charset="77"/>
              </a:rPr>
              <a:t>A						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22BB-E3E6-8A47-AACD-0BDC406AE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4625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Let’s Read a Book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Alligator Wants to Find the Swamp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F5576E-2A50-4D4F-8A6D-6824E382C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3055938"/>
            <a:ext cx="252888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172 0.11852 C 0.42565 -0.05694 0.25521 -0.20903 0.02695 -0.21921 C -0.19062 -0.23287 -0.39518 -0.11435 -0.40885 0.05556 C -0.42552 0.21343 -0.28294 0.35949 -0.07852 0.3706 C 0.10846 0.37847 0.28581 0.28125 0.29961 0.13426 C 0.31289 0.00093 0.19375 -0.12546 0.02044 -0.13565 C -0.13984 -0.14352 -0.28958 -0.06227 -0.29974 0.06088 C -0.31003 0.1706 -0.21471 0.27894 -0.07201 0.2838 C 0.05755 0.29167 0.18034 0.22847 0.19049 0.12894 C 0.19701 0.03982 0.12578 -0.04653 0.01315 -0.05208 C -0.08529 -0.05694 -0.18411 -0.00995 -0.19062 0.06644 C -0.19779 0.13195 -0.14687 0.19468 -0.06471 0.2 C 0.00299 0.20556 0.07487 0.17639 0.07786 0.12408 C 0.08503 0.08218 0.05755 0.03727 0.00664 0.03195 C -0.03411 0.03195 -0.075 0.04283 -0.08216 0.0713 C -0.08529 0.08959 -0.07852 0.10834 -0.05833 0.11621 C -0.04792 0.11852 -0.04089 0.11852 -0.03073 0.11621 " pathEditMode="relative" rAng="0" ptsTypes="AAAAAAAAAAAAAAA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68" y="-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FE10AB77-B6CF-CD4E-8A41-1E0E61D03A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solidFill>
                  <a:schemeClr val="bg1"/>
                </a:solidFill>
              </a:rPr>
              <a:t>The Alligator Finds a Frog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945EFD-ABE0-7E49-AD0C-8F559F2CF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1990725"/>
            <a:ext cx="3557587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>
            <a:extLst>
              <a:ext uri="{FF2B5EF4-FFF2-40B4-BE49-F238E27FC236}">
                <a16:creationId xmlns:a16="http://schemas.microsoft.com/office/drawing/2014/main" id="{E6349A39-0EE7-1547-8C3D-F2863435D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1690688"/>
            <a:ext cx="17907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122 0.37176 C 0.14726 0.45556 0.18541 0.50093 0.22552 0.50093 C 0.27096 0.50093 0.30742 0.45556 0.33281 0.37176 L 0.45494 -2.22222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7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A39EBFE8-E581-EE42-A0A8-8484DBAF90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219" name="Title 1">
            <a:extLst>
              <a:ext uri="{FF2B5EF4-FFF2-40B4-BE49-F238E27FC236}">
                <a16:creationId xmlns:a16="http://schemas.microsoft.com/office/drawing/2014/main" id="{B97DF394-2F14-DE4F-9CB1-A21BFC71B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400">
                <a:solidFill>
                  <a:schemeClr val="bg1"/>
                </a:solidFill>
                <a:latin typeface="Calibri Light" panose="020F0302020204030204" pitchFamily="34" charset="0"/>
              </a:rPr>
              <a:t>The Alligator Finds a Lizard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D798A7-7C4F-884B-8FFA-CE1B0C964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1990725"/>
            <a:ext cx="3557587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>
            <a:extLst>
              <a:ext uri="{FF2B5EF4-FFF2-40B4-BE49-F238E27FC236}">
                <a16:creationId xmlns:a16="http://schemas.microsoft.com/office/drawing/2014/main" id="{0D52215F-D3CD-484B-9A92-F6AF18543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538" y="2001838"/>
            <a:ext cx="1846262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47 -2.22222E-6 C -0.09792 0.02176 -0.1181 0.04329 -0.12657 0.07037 C -0.13516 0.10047 -0.13946 0.13588 -0.14401 0.17107 C -0.14831 0.20625 -0.14401 0.23634 -0.13946 0.26922 C -0.13516 0.29884 -0.12865 0.33172 -0.11341 0.3588 C -0.10013 0.38565 -0.07813 0.40764 -0.05443 0.42408 C -0.03269 0.44051 -0.00625 0.45116 0.02005 0.45672 C 0.04596 0.46181 0.07239 0.46181 0.09635 0.45672 C 0.12239 0.45116 0.14687 0.43797 0.16653 0.41597 C 0.18619 0.39699 0.20351 0.37269 0.21211 0.34236 C 0.22343 0.31528 0.22747 0.27732 0.22747 0.24722 C 0.22994 0.21759 0.22747 0.18172 0.21679 0.15209 C 0.20586 0.125 0.18619 0.10301 0.16002 0.09236 C 0.13372 0.08403 0.10729 0.09491 0.08984 0.11389 C 0.07435 0.13334 0.06354 0.16297 0.06159 0.19792 C 0.06159 0.23403 0.06354 0.26621 0.07435 0.29375 C 0.08567 0.32084 0.0832 0.32593 0.12708 0.36181 C 0.16653 0.39954 0.20586 0.38866 0.22994 0.39121 C 0.2539 0.39121 0.27343 0.38079 0.29765 0.37014 C 0.32383 0.35625 0.34583 0.33172 0.36106 0.30949 C 0.37617 0.2882 0.38268 0.26111 0.39179 0.21759 C 0.39804 0.17338 0.39804 0.15209 0.39804 0.11945 C 0.39804 0.08658 0.39804 0.05394 0.39804 0.02176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51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BBDF1F54-5365-644E-BF3D-53C85FB2D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solidFill>
                  <a:schemeClr val="bg1"/>
                </a:solidFill>
              </a:rPr>
              <a:t>The Alligator Finds the Swamp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42B79-3582-F448-8C2B-AB4487E73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384425"/>
            <a:ext cx="300037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>
            <a:extLst>
              <a:ext uri="{FF2B5EF4-FFF2-40B4-BE49-F238E27FC236}">
                <a16:creationId xmlns:a16="http://schemas.microsoft.com/office/drawing/2014/main" id="{42D41198-BC75-7748-83B2-60B3A5F31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25" y="3016250"/>
            <a:ext cx="2514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2681 2.22222E-6 C 0.38815 2.22222E-6 0.5362 0.09907 0.5362 0.17963 L 0.5362 0.3592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10" y="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102</Words>
  <Application>Microsoft Macintosh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Arial</vt:lpstr>
      <vt:lpstr>Calibri Light</vt:lpstr>
      <vt:lpstr>Arial Rounded MT Bold</vt:lpstr>
      <vt:lpstr>Office Theme</vt:lpstr>
      <vt:lpstr>PowerPoint Presentation</vt:lpstr>
      <vt:lpstr>A Video</vt:lpstr>
      <vt:lpstr>PowerPoint Presentation</vt:lpstr>
      <vt:lpstr>Let’s Play a Game: Point to the Letter A</vt:lpstr>
      <vt:lpstr>PowerPoint Presentation</vt:lpstr>
      <vt:lpstr>Let’s Read a Book  The Alligator Wants to Find the Swamp</vt:lpstr>
      <vt:lpstr>The Alligator Finds a Frog</vt:lpstr>
      <vt:lpstr>PowerPoint Presentation</vt:lpstr>
      <vt:lpstr>The Alligator Finds the Swamp</vt:lpstr>
      <vt:lpstr>Alligator in the Elevator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</cp:revision>
  <dcterms:created xsi:type="dcterms:W3CDTF">2020-08-28T17:31:13Z</dcterms:created>
  <dcterms:modified xsi:type="dcterms:W3CDTF">2020-09-07T02:57:09Z</dcterms:modified>
</cp:coreProperties>
</file>