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2" r:id="rId3"/>
    <p:sldId id="273" r:id="rId4"/>
    <p:sldId id="286" r:id="rId5"/>
    <p:sldId id="287" r:id="rId6"/>
    <p:sldId id="289" r:id="rId7"/>
    <p:sldId id="290" r:id="rId8"/>
    <p:sldId id="291" r:id="rId9"/>
    <p:sldId id="293" r:id="rId10"/>
    <p:sldId id="294" r:id="rId11"/>
    <p:sldId id="292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40"/>
    <p:restoredTop sz="94666"/>
  </p:normalViewPr>
  <p:slideViewPr>
    <p:cSldViewPr snapToGrid="0" snapToObjects="1">
      <p:cViewPr varScale="1">
        <p:scale>
          <a:sx n="95" d="100"/>
          <a:sy n="95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0551C-5B23-454A-A623-5A91665ED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27FFC-6C83-8845-8F40-C1888208B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F0A1F-C671-4A45-8C22-758673A2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6AB77-05C0-114F-82D9-4C67C9F8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814E0-FA8C-FC41-B0BF-095E706D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3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DFE9-2CF2-5B4B-BFEB-4D534F06A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94A24-785C-7541-8F37-7B2B74E05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1BA01-0CB0-0645-AA32-4435B5F6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FD02C-9474-BF48-AAD0-801BC051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043A-6CBD-0341-94B2-6FF2812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5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E7CD61-D784-EC40-B53A-56A1920D0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05073-D5FF-EA49-A9B0-FD3CFD07A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23E16-D920-5C40-81CE-30DFA6AC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CDD14-7935-C041-A441-A5158253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0EE8D-0028-4942-A51B-E78F5EAC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7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11137-FDDD-2244-90CE-A4674765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78473-A2A7-1140-AA20-501703713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2D2A5-AA34-C445-836E-8F084657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FFB7D-1334-F545-B988-8210502A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89819-6A13-5741-81B7-5147C72E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4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8494A-E19E-874E-B732-561C7FB5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36E4F-AAA2-B842-8662-49035DCDC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04985-2A54-FD4F-BDFC-ED4110816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83712-1C5C-6244-99DE-D798A52D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9610A-7B10-E34E-9F3B-2C45562E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0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B1EA-B1D1-7A4A-970E-72B6970C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72F71-60C6-A444-BA2F-934BC6BA3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04493-6DB7-4749-A086-9F34571CE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9E165-1B71-6843-86A4-66910198E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D75DB-47B5-B948-AB67-FC972828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CCFC2-719C-0442-89D2-44404C9D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2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1A5C-0DDF-C44C-9D36-F9862010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BCA41-6F47-C04D-ADA6-2B24EADDE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789DF-B515-5D46-8CB9-F0DCDD78E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7C4E7-08AC-DB4C-9694-48A9DC18E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1E94E-6CCB-4A41-9BF3-7FF1C592F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6E2B97-87AE-A043-A9A8-E36E607DE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D937F6-C800-7941-AC6B-ECA3A8FA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25C30C-A515-D846-B436-3BEBBA4C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4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E6F0-5737-6448-AAA3-CFC556EE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115BA-FD7B-C246-936F-1389BE33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85AEA-0E45-924B-98C3-0D778F2C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59BD1-CAC9-BD47-8931-DD48BEBC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7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81EF32-BDFF-974E-B771-885F4807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54E1B-A437-2449-A16D-AB9F15FB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EEFED-AE4A-2C4F-9AA9-2378060A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0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5DFD2-CF4A-AD45-8388-3EDF8E1E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94794-B854-7D4F-979B-EAE6B75B9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E3E66-4E3A-2845-ADB8-6B1ED3428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9DD82-B0EC-4A4F-B49E-B83F6BF6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87459-1747-A44D-BDFA-247CADB8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4D6C-8388-4546-802B-B8AD4339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4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1ABBC-5AE3-9340-81FF-0F886265C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A8A6C1-8BA3-E345-BEFB-5539D1DA8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A6057-CC3B-A04D-A460-89762DB23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DC1A0-69FC-BB48-8794-655E0A8F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22117-663A-A144-B929-A2CC3DB6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99C43-6331-B843-8401-514F72A3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7767CA-A4F5-DB4E-9463-ABABC399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BD83E-2A0B-324D-B3D6-A52A80ED3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EB624-9234-8A4C-83C7-D0360E13C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20DF2-3EBD-1D4F-B283-7F8E65E04721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D681-E56D-B440-8C4F-BAA532A99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D2F5B-016E-0B4C-8568-97EA5A790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hyperlink" Target="https://www.youtube.com/watch?v=pk2uLmT906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1LjRWq5f5M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C80387-9EED-0D41-B929-F1EA31C9A060}"/>
              </a:ext>
            </a:extLst>
          </p:cNvPr>
          <p:cNvSpPr txBox="1"/>
          <p:nvPr/>
        </p:nvSpPr>
        <p:spPr>
          <a:xfrm>
            <a:off x="3858768" y="-329184"/>
            <a:ext cx="5056192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73978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858E7-B1AB-A744-9E2F-0DFDEFD5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Going to the Park Makes Me Happy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6AC5A8-620E-434A-BB9C-3D6E88DCB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243" y="2491684"/>
            <a:ext cx="5667513" cy="317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4BBD-9E38-BE45-9E82-E1BB63EF0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If You’re Happy and You Know 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680174-5666-C745-80E3-19F9D381491D}"/>
              </a:ext>
            </a:extLst>
          </p:cNvPr>
          <p:cNvSpPr/>
          <p:nvPr/>
        </p:nvSpPr>
        <p:spPr>
          <a:xfrm>
            <a:off x="3637923" y="5785828"/>
            <a:ext cx="491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https://www.youtube.com/watch?v=pk2uLmT9068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87C11-6FBA-5845-A0F8-4B870FD0E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0" y="1690688"/>
            <a:ext cx="4269740" cy="33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07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C80387-9EED-0D41-B929-F1EA31C9A060}"/>
              </a:ext>
            </a:extLst>
          </p:cNvPr>
          <p:cNvSpPr txBox="1"/>
          <p:nvPr/>
        </p:nvSpPr>
        <p:spPr>
          <a:xfrm>
            <a:off x="3858768" y="-329184"/>
            <a:ext cx="5056192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14295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6ED4-493F-9C43-835B-722FEEF5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 Video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16A109-E74E-0D4B-BAE4-CDE87EB92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1555750"/>
            <a:ext cx="2476500" cy="3746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D92DF6-9C27-3743-B9E1-571785DC5D54}"/>
              </a:ext>
            </a:extLst>
          </p:cNvPr>
          <p:cNvSpPr/>
          <p:nvPr/>
        </p:nvSpPr>
        <p:spPr>
          <a:xfrm>
            <a:off x="3597944" y="5848386"/>
            <a:ext cx="4996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https://www.youtube.com/watch?v=n1LjRWq5f5M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7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2A56D7-0C6B-A646-ACF1-ECC0F4F833A4}"/>
              </a:ext>
            </a:extLst>
          </p:cNvPr>
          <p:cNvSpPr txBox="1"/>
          <p:nvPr/>
        </p:nvSpPr>
        <p:spPr>
          <a:xfrm>
            <a:off x="266700" y="1863724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8FDED-3BE2-4741-AEEA-02106C9FF6BD}"/>
              </a:ext>
            </a:extLst>
          </p:cNvPr>
          <p:cNvSpPr txBox="1"/>
          <p:nvPr/>
        </p:nvSpPr>
        <p:spPr>
          <a:xfrm>
            <a:off x="9512300" y="1895471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DE93A-CC4F-F743-BDB3-4F25C6B22C9C}"/>
              </a:ext>
            </a:extLst>
          </p:cNvPr>
          <p:cNvSpPr txBox="1"/>
          <p:nvPr/>
        </p:nvSpPr>
        <p:spPr>
          <a:xfrm>
            <a:off x="6464300" y="1895471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35438-3B3E-5E44-AFAF-12573EC6EEA0}"/>
              </a:ext>
            </a:extLst>
          </p:cNvPr>
          <p:cNvSpPr txBox="1"/>
          <p:nvPr/>
        </p:nvSpPr>
        <p:spPr>
          <a:xfrm>
            <a:off x="3314700" y="1863724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75164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AA36-373A-9940-8CEA-71DCAB63C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Let’s Play a Game: Point to the Letter 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CB2E59-A284-F74C-9802-44E0C2C46A8D}"/>
              </a:ext>
            </a:extLst>
          </p:cNvPr>
          <p:cNvSpPr txBox="1"/>
          <p:nvPr/>
        </p:nvSpPr>
        <p:spPr>
          <a:xfrm>
            <a:off x="1540764" y="2176272"/>
            <a:ext cx="91104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H					Q</a:t>
            </a:r>
          </a:p>
        </p:txBody>
      </p:sp>
    </p:spTree>
    <p:extLst>
      <p:ext uri="{BB962C8B-B14F-4D97-AF65-F5344CB8AC3E}">
        <p14:creationId xmlns:p14="http://schemas.microsoft.com/office/powerpoint/2010/main" val="184296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B6158-2B7F-0D45-AADC-DC14B761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983FFB-7351-4848-9850-19C00D79B67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Let’s Play a Game: Point to the Letter 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54905-28BE-B842-96E7-EBF5DE94BBAF}"/>
              </a:ext>
            </a:extLst>
          </p:cNvPr>
          <p:cNvSpPr txBox="1"/>
          <p:nvPr/>
        </p:nvSpPr>
        <p:spPr>
          <a:xfrm>
            <a:off x="1540764" y="2176272"/>
            <a:ext cx="91104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H					O</a:t>
            </a:r>
          </a:p>
        </p:txBody>
      </p:sp>
    </p:spTree>
    <p:extLst>
      <p:ext uri="{BB962C8B-B14F-4D97-AF65-F5344CB8AC3E}">
        <p14:creationId xmlns:p14="http://schemas.microsoft.com/office/powerpoint/2010/main" val="308915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AD4A70-9CA0-5846-82B5-36F78726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09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Let’s Read a Book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 Am Happy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1BD65-BFD7-7244-8A46-1D2B6F421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83" b="100000" l="8040" r="881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3989" y="1770201"/>
            <a:ext cx="4269740" cy="33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3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49539-CC26-584A-99B0-3D8516D7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Music Makes Me Happy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B9E0D-9AA7-4D49-9D54-80D0E3377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83" b="100000" l="8040" r="881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3989" y="1770201"/>
            <a:ext cx="4269740" cy="3395102"/>
          </a:xfrm>
          <a:prstGeom prst="rect">
            <a:avLst/>
          </a:prstGeom>
        </p:spPr>
      </p:pic>
      <p:pic>
        <p:nvPicPr>
          <p:cNvPr id="7" name="Sunshine">
            <a:hlinkClick r:id="" action="ppaction://media"/>
            <a:extLst>
              <a:ext uri="{FF2B5EF4-FFF2-40B4-BE49-F238E27FC236}">
                <a16:creationId xmlns:a16="http://schemas.microsoft.com/office/drawing/2014/main" id="{9E92C982-A432-A947-85D5-7AC7665E16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1000" y="55103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4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1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1D75-1C99-4444-B324-D4973F13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My Friends Make Me Happy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4D01C6-1A05-134E-B4A9-9E88D4CDA7B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62475-1A5C-E74B-BA57-C5496E53D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543" y="3077134"/>
            <a:ext cx="5820914" cy="149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3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78E1-FFF6-3F48-9EC8-A855E70B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My Family Makes Me Happy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F9B86-2965-DC4E-8F69-82DFA8C30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256" y="2927350"/>
            <a:ext cx="7713847" cy="136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4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105</Words>
  <Application>Microsoft Macintosh PowerPoint</Application>
  <PresentationFormat>Widescreen</PresentationFormat>
  <Paragraphs>19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H Video</vt:lpstr>
      <vt:lpstr>PowerPoint Presentation</vt:lpstr>
      <vt:lpstr>Let’s Play a Game: Point to the Letter H</vt:lpstr>
      <vt:lpstr>PowerPoint Presentation</vt:lpstr>
      <vt:lpstr>Let’s Read a Book  I Am Happy</vt:lpstr>
      <vt:lpstr>Music Makes Me Happy</vt:lpstr>
      <vt:lpstr>My Friends Make Me Happy</vt:lpstr>
      <vt:lpstr>My Family Makes Me Happy</vt:lpstr>
      <vt:lpstr>Going to the Park Makes Me Happy</vt:lpstr>
      <vt:lpstr>If You’re Happy and You Know It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20</cp:revision>
  <dcterms:created xsi:type="dcterms:W3CDTF">2020-08-28T17:31:13Z</dcterms:created>
  <dcterms:modified xsi:type="dcterms:W3CDTF">2020-09-07T02:54:27Z</dcterms:modified>
</cp:coreProperties>
</file>