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73" r:id="rId4"/>
    <p:sldId id="289" r:id="rId5"/>
    <p:sldId id="296" r:id="rId6"/>
    <p:sldId id="298" r:id="rId7"/>
    <p:sldId id="299" r:id="rId8"/>
    <p:sldId id="297" r:id="rId9"/>
    <p:sldId id="290" r:id="rId10"/>
    <p:sldId id="292" r:id="rId11"/>
    <p:sldId id="293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25"/>
    <p:restoredTop sz="94666"/>
  </p:normalViewPr>
  <p:slideViewPr>
    <p:cSldViewPr snapToGrid="0" snapToObjects="1">
      <p:cViewPr varScale="1">
        <p:scale>
          <a:sx n="85" d="100"/>
          <a:sy n="85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551C-5B23-454A-A623-5A91665E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27FFC-6C83-8845-8F40-C1888208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0A1F-C671-4A45-8C22-758673A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AB77-05C0-114F-82D9-4C67C9F8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14E0-FA8C-FC41-B0BF-095E706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DFE9-2CF2-5B4B-BFEB-4D534F06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94A24-785C-7541-8F37-7B2B74E05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BA01-0CB0-0645-AA32-4435B5F6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D02C-9474-BF48-AAD0-801BC051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043A-6CBD-0341-94B2-6FF2812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7CD61-D784-EC40-B53A-56A1920D0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05073-D5FF-EA49-A9B0-FD3CFD07A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3E16-D920-5C40-81CE-30DFA6AC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DD14-7935-C041-A441-A5158253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EE8D-0028-4942-A51B-E78F5EA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11137-FDDD-2244-90CE-A4674765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8473-A2A7-1140-AA20-50170371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D2A5-AA34-C445-836E-8F084657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FB7D-1334-F545-B988-8210502A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9819-6A13-5741-81B7-5147C72E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494A-E19E-874E-B732-561C7FB5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6E4F-AAA2-B842-8662-49035DCDC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04985-2A54-FD4F-BDFC-ED411081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83712-1C5C-6244-99DE-D798A52D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610A-7B10-E34E-9F3B-2C45562E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B1EA-B1D1-7A4A-970E-72B6970C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2F71-60C6-A444-BA2F-934BC6BA3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4493-6DB7-4749-A086-9F34571CE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9E165-1B71-6843-86A4-66910198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D75DB-47B5-B948-AB67-FC972828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CFC2-719C-0442-89D2-44404C9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1A5C-0DDF-C44C-9D36-F9862010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CA41-6F47-C04D-ADA6-2B24EADDE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789DF-B515-5D46-8CB9-F0DCDD78E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7C4E7-08AC-DB4C-9694-48A9DC18E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1E94E-6CCB-4A41-9BF3-7FF1C592F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E2B97-87AE-A043-A9A8-E36E607D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937F6-C800-7941-AC6B-ECA3A8FA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5C30C-A515-D846-B436-3BEBBA4C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E6F0-5737-6448-AAA3-CFC556EE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115BA-FD7B-C246-936F-1389BE33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5AEA-0E45-924B-98C3-0D778F2C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9BD1-CAC9-BD47-8931-DD48BEBC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1EF32-BDFF-974E-B771-885F480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54E1B-A437-2449-A16D-AB9F15FB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EEFED-AE4A-2C4F-9AA9-2378060A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5DFD2-CF4A-AD45-8388-3EDF8E1E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4794-B854-7D4F-979B-EAE6B75B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E3E66-4E3A-2845-ADB8-6B1ED3428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9DD82-B0EC-4A4F-B49E-B83F6BF6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87459-1747-A44D-BDFA-247CADB8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4D6C-8388-4546-802B-B8AD4339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ABBC-5AE3-9340-81FF-0F886265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8A6C1-8BA3-E345-BEFB-5539D1DA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6057-CC3B-A04D-A460-89762DB2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DC1A0-69FC-BB48-8794-655E0A8F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22117-663A-A144-B929-A2CC3DB6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99C43-6331-B843-8401-514F72A3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767CA-A4F5-DB4E-9463-ABABC399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BD83E-2A0B-324D-B3D6-A52A80ED3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EB624-9234-8A4C-83C7-D0360E13C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0DF2-3EBD-1D4F-B283-7F8E65E04721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D681-E56D-B440-8C4F-BAA532A9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2F5B-016E-0B4C-8568-97EA5A79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3F19-BCBB-6D48-8656-858AD7B89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hlzvrEfyL2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4461478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3978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4BBD-9E38-BE45-9E82-E1BB63EF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Oh Mr. Sun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ABE229-2A0D-3643-8DB3-66FAED5A2456}"/>
              </a:ext>
            </a:extLst>
          </p:cNvPr>
          <p:cNvSpPr/>
          <p:nvPr/>
        </p:nvSpPr>
        <p:spPr>
          <a:xfrm>
            <a:off x="3714867" y="5687989"/>
            <a:ext cx="476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https://www.youtube.com/watch?v=hlzvrEfyL2Y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DB000-F39C-2F4F-B3CC-49D690CB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981200"/>
            <a:ext cx="3251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375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80387-9EED-0D41-B929-F1EA31C9A060}"/>
              </a:ext>
            </a:extLst>
          </p:cNvPr>
          <p:cNvSpPr txBox="1"/>
          <p:nvPr/>
        </p:nvSpPr>
        <p:spPr>
          <a:xfrm>
            <a:off x="3858768" y="-329184"/>
            <a:ext cx="4461478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4295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6ED4-493F-9C43-835B-722FEEF5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 Video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3963BE-ED77-0541-AFC5-766EF5BA2BA4}"/>
              </a:ext>
            </a:extLst>
          </p:cNvPr>
          <p:cNvSpPr/>
          <p:nvPr/>
        </p:nvSpPr>
        <p:spPr>
          <a:xfrm>
            <a:off x="3248860" y="5869547"/>
            <a:ext cx="516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www.youtube.com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watch?v</a:t>
            </a:r>
            <a:r>
              <a:rPr lang="en-US" dirty="0">
                <a:solidFill>
                  <a:schemeClr val="accent1"/>
                </a:solidFill>
              </a:rPr>
              <a:t>=McACiO5dwGM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F904D-BD4C-564E-ACAC-B8F815D2E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4278" y="1690688"/>
            <a:ext cx="2582897" cy="350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A56D7-0C6B-A646-ACF1-ECC0F4F833A4}"/>
              </a:ext>
            </a:extLst>
          </p:cNvPr>
          <p:cNvSpPr txBox="1"/>
          <p:nvPr/>
        </p:nvSpPr>
        <p:spPr>
          <a:xfrm>
            <a:off x="266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FDED-3BE2-4741-AEEA-02106C9FF6BD}"/>
              </a:ext>
            </a:extLst>
          </p:cNvPr>
          <p:cNvSpPr txBox="1"/>
          <p:nvPr/>
        </p:nvSpPr>
        <p:spPr>
          <a:xfrm>
            <a:off x="9512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DE93A-CC4F-F743-BDB3-4F25C6B22C9C}"/>
              </a:ext>
            </a:extLst>
          </p:cNvPr>
          <p:cNvSpPr txBox="1"/>
          <p:nvPr/>
        </p:nvSpPr>
        <p:spPr>
          <a:xfrm>
            <a:off x="6464300" y="1895471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35438-3B3E-5E44-AFAF-12573EC6EEA0}"/>
              </a:ext>
            </a:extLst>
          </p:cNvPr>
          <p:cNvSpPr txBox="1"/>
          <p:nvPr/>
        </p:nvSpPr>
        <p:spPr>
          <a:xfrm>
            <a:off x="3314700" y="1863724"/>
            <a:ext cx="2222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516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2BB-E3E6-8A47-AACD-0BDC406AE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6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Read a Book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Sun Shines Bright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2788D-AA51-BF45-A305-3DE73F8FE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3333" y="2285781"/>
            <a:ext cx="4067722" cy="40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FBC-150C-F747-A147-51404561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Sun Shines Over the Trees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418D7-EC85-5144-8C4D-40C54289A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3" b="99180" l="435" r="989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8387" y="2379245"/>
            <a:ext cx="5155225" cy="4101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2B003-2AD3-FA41-8F85-0E469F527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093" y="1690688"/>
            <a:ext cx="1668736" cy="16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19245 -0.09028 C 0.23255 -0.11065 0.29271 -0.12153 0.35586 -0.12153 C 0.42774 -0.12153 0.48516 -0.11065 0.52526 -0.09028 L 0.71784 4.44444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771753C-60BA-4144-806D-58150833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Sun Shines Over the Water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BD561-1A6A-6141-8B7E-58A66A09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093" y="1690688"/>
            <a:ext cx="1668736" cy="1668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34B3F-8123-BE4D-A80B-3CDB245B4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040" y="3359424"/>
            <a:ext cx="7635240" cy="29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21432 -0.09028 C 0.25899 -0.11065 0.32591 -0.12153 0.39623 -0.12153 C 0.4763 -0.12153 0.54024 -0.11065 0.5849 -0.09028 L 0.79948 4.44444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82A7-5C22-2B4B-AE51-74579697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Sun Shines  Over the 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C51C6-E2A4-2741-BDB7-2323692C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10" y="3359424"/>
            <a:ext cx="7764780" cy="276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513E5-E58D-5944-AE63-252D15841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093" y="1690688"/>
            <a:ext cx="1668736" cy="16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21432 -0.09028 C 0.25899 -0.11065 0.32591 -0.12153 0.39623 -0.12153 C 0.4763 -0.12153 0.54024 -0.11065 0.5849 -0.09028 L 0.79948 4.44444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F3BE-6D65-DA4B-86FB-EB5C6EC9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Sun Shines Over the Animals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E9BF0-1A0A-2449-8D27-6D5F8FE6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522" y="2254619"/>
            <a:ext cx="1634887" cy="3834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9B5C7-A460-8A49-BE9C-5D43CC8E9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1842" y1="33025" x2="81842" y2="33025"/>
                        <a14:foregroundMark x1="53158" y1="52778" x2="53158" y2="52778"/>
                        <a14:foregroundMark x1="47895" y1="54012" x2="47895" y2="54012"/>
                        <a14:foregroundMark x1="11316" y1="83642" x2="11316" y2="836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1186" y="3561348"/>
            <a:ext cx="2725796" cy="232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B8827-4E7B-FC43-8EDE-81BA264C4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4905" y="3561348"/>
            <a:ext cx="2133600" cy="2324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6875B-C452-A447-9A3D-B2C381BB5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093" y="1690688"/>
            <a:ext cx="1668736" cy="16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21432 -0.09028 C 0.25899 -0.11065 0.32591 -0.12153 0.39623 -0.12153 C 0.4763 -0.12153 0.54024 -0.11065 0.5849 -0.09028 L 0.79948 4.44444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9539-CC26-584A-99B0-3D8516D7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Sun Shines Over the Kids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A069A-AB74-B247-96BA-31A32039A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093" y="1690688"/>
            <a:ext cx="1668736" cy="1668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1378A-B2EF-CA46-9379-310B87817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63" y="2977186"/>
            <a:ext cx="2081334" cy="2887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461368-8BD7-EF4F-B105-B089C7AB3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130" y="2920607"/>
            <a:ext cx="2338334" cy="29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19245 -0.09028 C 0.23255 -0.11065 0.29271 -0.12153 0.35586 -0.12153 C 0.42774 -0.12153 0.48516 -0.11065 0.52526 -0.09028 L 0.71784 4.44444E-6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82</Words>
  <Application>Microsoft Macintosh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T Video</vt:lpstr>
      <vt:lpstr>PowerPoint Presentation</vt:lpstr>
      <vt:lpstr>Let’s Read a Book  The Sun Shines Bright</vt:lpstr>
      <vt:lpstr>The Sun Shines Over the Trees</vt:lpstr>
      <vt:lpstr>The Sun Shines Over the Water</vt:lpstr>
      <vt:lpstr>The Sun Shines  Over the Land</vt:lpstr>
      <vt:lpstr>The Sun Shines Over the Animals</vt:lpstr>
      <vt:lpstr>The Sun Shines Over the Kids</vt:lpstr>
      <vt:lpstr>Oh Mr. Sun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54</cp:revision>
  <dcterms:created xsi:type="dcterms:W3CDTF">2020-08-28T17:31:13Z</dcterms:created>
  <dcterms:modified xsi:type="dcterms:W3CDTF">2020-09-16T21:20:13Z</dcterms:modified>
</cp:coreProperties>
</file>